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9" r:id="rId6"/>
    <p:sldId id="271" r:id="rId7"/>
    <p:sldId id="287" r:id="rId8"/>
    <p:sldId id="405" r:id="rId9"/>
    <p:sldId id="401" r:id="rId10"/>
    <p:sldId id="272" r:id="rId11"/>
    <p:sldId id="333" r:id="rId12"/>
    <p:sldId id="273" r:id="rId13"/>
    <p:sldId id="400" r:id="rId14"/>
    <p:sldId id="331" r:id="rId15"/>
    <p:sldId id="395" r:id="rId16"/>
    <p:sldId id="288" r:id="rId17"/>
    <p:sldId id="397" r:id="rId18"/>
    <p:sldId id="275" r:id="rId19"/>
    <p:sldId id="404" r:id="rId20"/>
    <p:sldId id="330" r:id="rId21"/>
    <p:sldId id="276" r:id="rId22"/>
    <p:sldId id="274" r:id="rId23"/>
    <p:sldId id="406" r:id="rId24"/>
    <p:sldId id="393" r:id="rId25"/>
    <p:sldId id="402" r:id="rId26"/>
    <p:sldId id="277" r:id="rId27"/>
    <p:sldId id="291" r:id="rId28"/>
    <p:sldId id="286" r:id="rId29"/>
    <p:sldId id="403" r:id="rId30"/>
    <p:sldId id="302" r:id="rId31"/>
    <p:sldId id="283" r:id="rId32"/>
    <p:sldId id="399" r:id="rId33"/>
    <p:sldId id="332" r:id="rId34"/>
    <p:sldId id="284" r:id="rId35"/>
    <p:sldId id="398" r:id="rId36"/>
    <p:sldId id="303" r:id="rId37"/>
    <p:sldId id="290" r:id="rId38"/>
    <p:sldId id="285" r:id="rId39"/>
    <p:sldId id="396" r:id="rId40"/>
    <p:sldId id="394" r:id="rId41"/>
    <p:sldId id="266" r:id="rId42"/>
    <p:sldId id="296" r:id="rId43"/>
    <p:sldId id="278" r:id="rId44"/>
    <p:sldId id="279" r:id="rId45"/>
    <p:sldId id="299" r:id="rId46"/>
    <p:sldId id="280" r:id="rId47"/>
    <p:sldId id="281" r:id="rId48"/>
    <p:sldId id="301" r:id="rId49"/>
    <p:sldId id="282" r:id="rId50"/>
    <p:sldId id="267" r:id="rId51"/>
    <p:sldId id="264" r:id="rId52"/>
    <p:sldId id="268" r:id="rId53"/>
    <p:sldId id="261" r:id="rId54"/>
    <p:sldId id="260" r:id="rId55"/>
    <p:sldId id="270" r:id="rId56"/>
    <p:sldId id="408" r:id="rId57"/>
    <p:sldId id="263" r:id="rId58"/>
    <p:sldId id="407" r:id="rId59"/>
    <p:sldId id="257" r:id="rId60"/>
    <p:sldId id="258" r:id="rId61"/>
    <p:sldId id="259" r:id="rId6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1" autoAdjust="0"/>
    <p:restoredTop sz="94660"/>
  </p:normalViewPr>
  <p:slideViewPr>
    <p:cSldViewPr snapToGrid="0">
      <p:cViewPr>
        <p:scale>
          <a:sx n="80" d="100"/>
          <a:sy n="80" d="100"/>
        </p:scale>
        <p:origin x="1038" y="822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6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4669566544566541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107-4803-8D43-0152582973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107-4803-8D43-01525829736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107-4803-8D43-01525829736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107-4803-8D43-015258297363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107-4803-8D43-015258297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-1749423792"/>
        <c:axId val="-1749419984"/>
      </c:barChart>
      <c:catAx>
        <c:axId val="-174942379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749419984"/>
        <c:crosses val="autoZero"/>
        <c:auto val="1"/>
        <c:lblAlgn val="ctr"/>
        <c:lblOffset val="100"/>
        <c:noMultiLvlLbl val="0"/>
      </c:catAx>
      <c:valAx>
        <c:axId val="-1749419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4942379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0713-4EF6-9844-7CD34F03CFE6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713-4EF6-9844-7CD34F03CFE6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0713-4EF6-9844-7CD34F03CFE6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713-4EF6-9844-7CD34F03CFE6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713-4EF6-9844-7CD34F03C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963467072"/>
        <c:axId val="-1963466528"/>
      </c:barChart>
      <c:catAx>
        <c:axId val="-19634670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963466528"/>
        <c:crosses val="autoZero"/>
        <c:auto val="1"/>
        <c:lblAlgn val="ctr"/>
        <c:lblOffset val="100"/>
        <c:noMultiLvlLbl val="0"/>
      </c:catAx>
      <c:valAx>
        <c:axId val="-19634665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634670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01F-4B7B-B5B2-060C3267B859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01F-4B7B-B5B2-060C3267B859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01F-4B7B-B5B2-060C3267B859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01F-4B7B-B5B2-060C3267B859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01F-4B7B-B5B2-060C3267B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963464896"/>
        <c:axId val="-1963462176"/>
      </c:barChart>
      <c:catAx>
        <c:axId val="-19634648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963462176"/>
        <c:crosses val="autoZero"/>
        <c:auto val="1"/>
        <c:lblAlgn val="ctr"/>
        <c:lblOffset val="100"/>
        <c:noMultiLvlLbl val="0"/>
      </c:catAx>
      <c:valAx>
        <c:axId val="-196346217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634648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131-429F-8E47-61E2346FE5E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131-429F-8E47-61E2346FE5E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131-429F-8E47-61E2346FE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E96-4FCA-AE03-9E86A3994D0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E96-4FCA-AE03-9E86A3994D0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96-4FCA-AE03-9E86A3994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E95-4C63-9182-7671D848FC90}"/>
              </c:ext>
            </c:extLst>
          </c:dPt>
          <c:dPt>
            <c:idx val="1"/>
            <c:bubble3D val="0"/>
            <c:explosion val="1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E95-4C63-9182-7671D848FC9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95-4C63-9182-7671D848F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4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836F7C9-E0EB-4435-A48F-78CCA5C677FD}">
      <dgm:prSet phldrT="[Text]" custT="1"/>
      <dgm:spPr>
        <a:solidFill>
          <a:schemeClr val="accent3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0988B41C-78E4-4E00-9C30-DBD95A231B01}" type="par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61D5205-4FE7-47EC-B86F-48DF3EA1EDA5}" type="sib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2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4971C4-5D8D-4652-8F85-F916B723CB58}" type="pres">
      <dgm:prSet presAssocID="{6836F7C9-E0EB-4435-A48F-78CCA5C677FD}" presName="Name8" presStyleCnt="0"/>
      <dgm:spPr/>
    </dgm:pt>
    <dgm:pt modelId="{42E29582-A2E7-4B50-9BCC-2A8FCD67242D}" type="pres">
      <dgm:prSet presAssocID="{6836F7C9-E0EB-4435-A48F-78CCA5C677F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7BCD6-6108-4ED8-9046-A483C6EB8FD6}" type="pres">
      <dgm:prSet presAssocID="{6836F7C9-E0EB-4435-A48F-78CCA5C677F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5018D-4CA1-4E0A-9CD2-3746DBF7A3A6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BC356FC9-B883-4362-B4B4-605F596FF0F8}" type="presOf" srcId="{E924DC90-2427-4BE5-A522-6ACD4563EB45}" destId="{A8AE7F33-3372-4D78-96A6-FD2B204E9D9D}" srcOrd="1" destOrd="0" presId="urn:microsoft.com/office/officeart/2005/8/layout/pyramid1"/>
    <dgm:cxn modelId="{34C7F062-5ACB-4ACF-A697-CDF453BB43E2}" type="presOf" srcId="{E924DC90-2427-4BE5-A522-6ACD4563EB45}" destId="{864F954D-81D4-4546-B08E-448FBA7A18FE}" srcOrd="0" destOrd="0" presId="urn:microsoft.com/office/officeart/2005/8/layout/pyramid1"/>
    <dgm:cxn modelId="{823873D6-513B-4726-9659-27FBE26876B8}" type="presOf" srcId="{6836F7C9-E0EB-4435-A48F-78CCA5C677FD}" destId="{3BB7BCD6-6108-4ED8-9046-A483C6EB8FD6}" srcOrd="1" destOrd="0" presId="urn:microsoft.com/office/officeart/2005/8/layout/pyramid1"/>
    <dgm:cxn modelId="{B0A2C978-9474-4770-9D3F-73D96EE7392A}" type="presOf" srcId="{9D67B1F7-C4FF-4E1E-94F4-69209A4E7C47}" destId="{753AA43A-5097-42D8-A3EF-20B11215D8F3}" srcOrd="0" destOrd="0" presId="urn:microsoft.com/office/officeart/2005/8/layout/pyramid1"/>
    <dgm:cxn modelId="{D245D576-A254-475D-AD93-DA69EC6E5863}" type="presOf" srcId="{28FD3D57-F3BB-4E5E-B091-1500A3C92E81}" destId="{6346E340-6B27-47A2-93A8-AA7F0249167F}" srcOrd="0" destOrd="0" presId="urn:microsoft.com/office/officeart/2005/8/layout/pyramid1"/>
    <dgm:cxn modelId="{79DC17DB-5914-43D2-A061-D69151AEEA5A}" srcId="{28FD3D57-F3BB-4E5E-B091-1500A3C92E81}" destId="{6836F7C9-E0EB-4435-A48F-78CCA5C677FD}" srcOrd="1" destOrd="0" parTransId="{0988B41C-78E4-4E00-9C30-DBD95A231B01}" sibTransId="{B61D5205-4FE7-47EC-B86F-48DF3EA1EDA5}"/>
    <dgm:cxn modelId="{EA8FAF7A-1FBC-4A81-8399-82CF7D9DFEFB}" type="presOf" srcId="{6836F7C9-E0EB-4435-A48F-78CCA5C677FD}" destId="{42E29582-A2E7-4B50-9BCC-2A8FCD67242D}" srcOrd="0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090F8F32-00E1-4947-BA4C-F1B1FAA325BD}" type="presParOf" srcId="{6346E340-6B27-47A2-93A8-AA7F0249167F}" destId="{8351BCDF-D287-464A-AB10-4261CFFC4E79}" srcOrd="0" destOrd="0" presId="urn:microsoft.com/office/officeart/2005/8/layout/pyramid1"/>
    <dgm:cxn modelId="{711DC508-DC82-461E-B050-305448093E7C}" type="presParOf" srcId="{8351BCDF-D287-464A-AB10-4261CFFC4E79}" destId="{864F954D-81D4-4546-B08E-448FBA7A18FE}" srcOrd="0" destOrd="0" presId="urn:microsoft.com/office/officeart/2005/8/layout/pyramid1"/>
    <dgm:cxn modelId="{FC91A8B8-B873-4A50-9F40-2C4EFAFCF7C3}" type="presParOf" srcId="{8351BCDF-D287-464A-AB10-4261CFFC4E79}" destId="{A8AE7F33-3372-4D78-96A6-FD2B204E9D9D}" srcOrd="1" destOrd="0" presId="urn:microsoft.com/office/officeart/2005/8/layout/pyramid1"/>
    <dgm:cxn modelId="{95B651D3-7B88-45D6-9E35-78A51CA2F31C}" type="presParOf" srcId="{6346E340-6B27-47A2-93A8-AA7F0249167F}" destId="{244971C4-5D8D-4652-8F85-F916B723CB58}" srcOrd="1" destOrd="0" presId="urn:microsoft.com/office/officeart/2005/8/layout/pyramid1"/>
    <dgm:cxn modelId="{1787D30C-199A-4CB6-B97B-51F3FA5052B9}" type="presParOf" srcId="{244971C4-5D8D-4652-8F85-F916B723CB58}" destId="{42E29582-A2E7-4B50-9BCC-2A8FCD67242D}" srcOrd="0" destOrd="0" presId="urn:microsoft.com/office/officeart/2005/8/layout/pyramid1"/>
    <dgm:cxn modelId="{BE217866-B52E-48E4-8D10-5380E86668F6}" type="presParOf" srcId="{244971C4-5D8D-4652-8F85-F916B723CB58}" destId="{3BB7BCD6-6108-4ED8-9046-A483C6EB8FD6}" srcOrd="1" destOrd="0" presId="urn:microsoft.com/office/officeart/2005/8/layout/pyramid1"/>
    <dgm:cxn modelId="{B5C85CBD-5832-455F-B17A-BCA1B957E1ED}" type="presParOf" srcId="{6346E340-6B27-47A2-93A8-AA7F0249167F}" destId="{BF7100C5-692A-476D-9242-E6DE2BFA407E}" srcOrd="2" destOrd="0" presId="urn:microsoft.com/office/officeart/2005/8/layout/pyramid1"/>
    <dgm:cxn modelId="{DAE0A8B5-10C1-4D80-9220-9867F0428914}" type="presParOf" srcId="{BF7100C5-692A-476D-9242-E6DE2BFA407E}" destId="{753AA43A-5097-42D8-A3EF-20B11215D8F3}" srcOrd="0" destOrd="0" presId="urn:microsoft.com/office/officeart/2005/8/layout/pyramid1"/>
    <dgm:cxn modelId="{D1B9BF0C-35AB-4871-831D-404B76D9DEEE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=""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=""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>
            <a:extLst>
              <a:ext uri="{FF2B5EF4-FFF2-40B4-BE49-F238E27FC236}">
                <a16:creationId xmlns="" xmlns:a16="http://schemas.microsoft.com/office/drawing/2014/main" id="{D330320F-6A8C-480B-ACC8-5A63392104DC}"/>
              </a:ext>
            </a:extLst>
          </p:cNvPr>
          <p:cNvSpPr/>
          <p:nvPr userDrawn="1"/>
        </p:nvSpPr>
        <p:spPr>
          <a:xfrm>
            <a:off x="6576053" y="4075470"/>
            <a:ext cx="5615947" cy="18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0" name="Rectangle 18">
            <a:extLst>
              <a:ext uri="{FF2B5EF4-FFF2-40B4-BE49-F238E27FC236}">
                <a16:creationId xmlns="" xmlns:a16="http://schemas.microsoft.com/office/drawing/2014/main" id="{7ED3B153-9814-436F-A89C-D1A103A6A891}"/>
              </a:ext>
            </a:extLst>
          </p:cNvPr>
          <p:cNvSpPr/>
          <p:nvPr userDrawn="1"/>
        </p:nvSpPr>
        <p:spPr>
          <a:xfrm>
            <a:off x="0" y="4075470"/>
            <a:ext cx="5615947" cy="18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354871" y="1631426"/>
            <a:ext cx="4993984" cy="4777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22524" y="1631426"/>
            <a:ext cx="4993984" cy="4777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="" xmlns:a16="http://schemas.microsoft.com/office/drawing/2014/main" id="{565FDF90-DAF3-42DD-B3DC-2909347FD08A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49CBC5C6-C95E-46E4-A9F9-573893F0F9A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="" xmlns:a16="http://schemas.microsoft.com/office/drawing/2014/main" id="{7FAFB9EA-C905-4039-AB1B-DB2620B91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52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=""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47861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847861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296133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296133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9744405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744405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Rectangle 23">
            <a:extLst>
              <a:ext uri="{FF2B5EF4-FFF2-40B4-BE49-F238E27FC236}">
                <a16:creationId xmlns="" xmlns:a16="http://schemas.microsoft.com/office/drawing/2014/main" id="{C94C65E5-0BCA-4C21-82B3-AFB654897F34}"/>
              </a:ext>
            </a:extLst>
          </p:cNvPr>
          <p:cNvSpPr/>
          <p:nvPr userDrawn="1"/>
        </p:nvSpPr>
        <p:spPr>
          <a:xfrm>
            <a:off x="0" y="1906214"/>
            <a:ext cx="4847861" cy="3464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="" xmlns:a16="http://schemas.microsoft.com/office/drawing/2014/main" id="{F6AA1596-BE99-4935-BB09-8D85EB68C1A1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="" xmlns:a16="http://schemas.microsoft.com/office/drawing/2014/main" id="{8BD35658-4BBE-477C-BC4E-581B211BBF7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A3A645B4-8851-4DD5-9092-6653BA281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D5B378F-8983-400D-BA86-889AFFEF4D7A}"/>
              </a:ext>
            </a:extLst>
          </p:cNvPr>
          <p:cNvSpPr/>
          <p:nvPr userDrawn="1"/>
        </p:nvSpPr>
        <p:spPr>
          <a:xfrm>
            <a:off x="11385" y="1760499"/>
            <a:ext cx="12192000" cy="91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BC1715E7-180E-4324-86AA-C6C635410892}"/>
              </a:ext>
            </a:extLst>
          </p:cNvPr>
          <p:cNvSpPr/>
          <p:nvPr userDrawn="1"/>
        </p:nvSpPr>
        <p:spPr>
          <a:xfrm>
            <a:off x="-24342" y="5438296"/>
            <a:ext cx="12192000" cy="91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1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=""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=""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=""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97775" y="27939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3">
            <a:extLst>
              <a:ext uri="{FF2B5EF4-FFF2-40B4-BE49-F238E27FC236}">
                <a16:creationId xmlns="" xmlns:a16="http://schemas.microsoft.com/office/drawing/2014/main" id="{815B9076-83BD-4E49-890D-1BEF64E116B1}"/>
              </a:ext>
            </a:extLst>
          </p:cNvPr>
          <p:cNvGrpSpPr/>
          <p:nvPr userDrawn="1"/>
        </p:nvGrpSpPr>
        <p:grpSpPr>
          <a:xfrm>
            <a:off x="733478" y="1647212"/>
            <a:ext cx="2664296" cy="4683693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="" xmlns:a16="http://schemas.microsoft.com/office/drawing/2014/main" id="{358DEBC2-6A37-429D-870C-62CC39B2E5F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="" xmlns:a16="http://schemas.microsoft.com/office/drawing/2014/main" id="{FA4D028C-DF93-4171-BB49-3233887C8B8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="" xmlns:a16="http://schemas.microsoft.com/office/drawing/2014/main" id="{39C28B14-EDC4-4046-A785-4E56052FB5E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="" xmlns:a16="http://schemas.microsoft.com/office/drawing/2014/main" id="{1B2D8F84-A2F8-45FF-9ABC-D053C9118C4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="" xmlns:a16="http://schemas.microsoft.com/office/drawing/2014/main" id="{6EE1F3F8-F817-45C7-9428-999F66FAE7D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8840BD8A-D5B0-4A6F-AB69-3CA9288B0B4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2058782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Rectangle 4">
            <a:extLst>
              <a:ext uri="{FF2B5EF4-FFF2-40B4-BE49-F238E27FC236}">
                <a16:creationId xmlns="" xmlns:a16="http://schemas.microsoft.com/office/drawing/2014/main" id="{D761E444-1E69-4ECA-A1DF-EFAC2C5D291F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="" xmlns:a16="http://schemas.microsoft.com/office/drawing/2014/main" id="{16600FA8-EAF9-49C2-AEBC-A079C5E23C1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9">
            <a:extLst>
              <a:ext uri="{FF2B5EF4-FFF2-40B4-BE49-F238E27FC236}">
                <a16:creationId xmlns="" xmlns:a16="http://schemas.microsoft.com/office/drawing/2014/main" id="{B22AA922-57C4-4BF8-B919-6C86913F5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74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Your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=""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656" r:id="rId23"/>
    <p:sldLayoutId id="2147483687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Insert the title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of your presentation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</a:t>
            </a:r>
            <a:br>
              <a:rPr lang="en-US" dirty="0"/>
            </a:br>
            <a:r>
              <a:rPr lang="en-US" dirty="0"/>
              <a:t>PPT Templates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659218" y="6507121"/>
            <a:ext cx="11532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45496" y="3465476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="" xmlns:a16="http://schemas.microsoft.com/office/drawing/2014/main" id="{DCA7C011-3719-4C41-AD94-C9F181F6499B}"/>
              </a:ext>
            </a:extLst>
          </p:cNvPr>
          <p:cNvSpPr/>
          <p:nvPr/>
        </p:nvSpPr>
        <p:spPr>
          <a:xfrm>
            <a:off x="995271" y="5345007"/>
            <a:ext cx="10260000" cy="9361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ight Arrow 4">
            <a:extLst>
              <a:ext uri="{FF2B5EF4-FFF2-40B4-BE49-F238E27FC236}">
                <a16:creationId xmlns="" xmlns:a16="http://schemas.microsoft.com/office/drawing/2014/main" id="{48BC2B2B-C61B-4C53-A1A4-8CC7B74D97E4}"/>
              </a:ext>
            </a:extLst>
          </p:cNvPr>
          <p:cNvSpPr/>
          <p:nvPr/>
        </p:nvSpPr>
        <p:spPr>
          <a:xfrm>
            <a:off x="2795271" y="4573461"/>
            <a:ext cx="8460000" cy="93610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ight Arrow 5">
            <a:extLst>
              <a:ext uri="{FF2B5EF4-FFF2-40B4-BE49-F238E27FC236}">
                <a16:creationId xmlns="" xmlns:a16="http://schemas.microsoft.com/office/drawing/2014/main" id="{ADC088CE-6E92-44A7-82B4-D74B8838AC08}"/>
              </a:ext>
            </a:extLst>
          </p:cNvPr>
          <p:cNvSpPr/>
          <p:nvPr/>
        </p:nvSpPr>
        <p:spPr>
          <a:xfrm>
            <a:off x="4595271" y="3801916"/>
            <a:ext cx="6660000" cy="93610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ight Arrow 6">
            <a:extLst>
              <a:ext uri="{FF2B5EF4-FFF2-40B4-BE49-F238E27FC236}">
                <a16:creationId xmlns="" xmlns:a16="http://schemas.microsoft.com/office/drawing/2014/main" id="{3A3D9813-633A-4FB7-B40A-4E23E8797FEA}"/>
              </a:ext>
            </a:extLst>
          </p:cNvPr>
          <p:cNvSpPr/>
          <p:nvPr/>
        </p:nvSpPr>
        <p:spPr>
          <a:xfrm>
            <a:off x="6395271" y="3030371"/>
            <a:ext cx="4860000" cy="93610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ight Arrow 7">
            <a:extLst>
              <a:ext uri="{FF2B5EF4-FFF2-40B4-BE49-F238E27FC236}">
                <a16:creationId xmlns="" xmlns:a16="http://schemas.microsoft.com/office/drawing/2014/main" id="{81656028-C56E-42CB-9F56-9E15B567BAFF}"/>
              </a:ext>
            </a:extLst>
          </p:cNvPr>
          <p:cNvSpPr/>
          <p:nvPr/>
        </p:nvSpPr>
        <p:spPr>
          <a:xfrm>
            <a:off x="8195271" y="2258826"/>
            <a:ext cx="3060000" cy="93610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8">
            <a:extLst>
              <a:ext uri="{FF2B5EF4-FFF2-40B4-BE49-F238E27FC236}">
                <a16:creationId xmlns="" xmlns:a16="http://schemas.microsoft.com/office/drawing/2014/main" id="{D2E9157C-1242-493C-8133-A704E0119167}"/>
              </a:ext>
            </a:extLst>
          </p:cNvPr>
          <p:cNvGrpSpPr/>
          <p:nvPr/>
        </p:nvGrpSpPr>
        <p:grpSpPr>
          <a:xfrm>
            <a:off x="995272" y="4169211"/>
            <a:ext cx="1728000" cy="1324245"/>
            <a:chOff x="6533673" y="3357955"/>
            <a:chExt cx="2150471" cy="1324245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1CF4512-EF70-4D02-91AD-1F044271F675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E4A3D2E-571C-4D3C-B9D9-AA9C25A3607E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="" xmlns:a16="http://schemas.microsoft.com/office/drawing/2014/main" id="{463CA1A5-6F1B-458C-81C5-AFD5DCDC1DE0}"/>
              </a:ext>
            </a:extLst>
          </p:cNvPr>
          <p:cNvGrpSpPr/>
          <p:nvPr/>
        </p:nvGrpSpPr>
        <p:grpSpPr>
          <a:xfrm>
            <a:off x="2792141" y="3396552"/>
            <a:ext cx="1728000" cy="1324245"/>
            <a:chOff x="6533673" y="3357955"/>
            <a:chExt cx="2150471" cy="1324245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C2D2DD8-0EBF-4FA9-9EB1-F6CE5A93FFD1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4C279F0-0B94-4B07-80D9-A4C8D8113765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="" xmlns:a16="http://schemas.microsoft.com/office/drawing/2014/main" id="{50BCB64D-711F-411B-8C17-090F8F837B53}"/>
              </a:ext>
            </a:extLst>
          </p:cNvPr>
          <p:cNvGrpSpPr/>
          <p:nvPr/>
        </p:nvGrpSpPr>
        <p:grpSpPr>
          <a:xfrm>
            <a:off x="4589010" y="2623893"/>
            <a:ext cx="1728000" cy="1324245"/>
            <a:chOff x="6533673" y="3357955"/>
            <a:chExt cx="2150471" cy="132424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BFE8994-8E00-4C0A-B1E2-1E352349D868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BE43694-E2C1-4892-9645-4D7C92ACD03B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="" xmlns:a16="http://schemas.microsoft.com/office/drawing/2014/main" id="{7E147F7F-1A05-42CA-93FE-CACE88CCE228}"/>
              </a:ext>
            </a:extLst>
          </p:cNvPr>
          <p:cNvGrpSpPr/>
          <p:nvPr/>
        </p:nvGrpSpPr>
        <p:grpSpPr>
          <a:xfrm>
            <a:off x="6385878" y="1836694"/>
            <a:ext cx="1728000" cy="1338785"/>
            <a:chOff x="6533673" y="3357955"/>
            <a:chExt cx="2150471" cy="1278541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EFF1C1F-3236-48B8-9AAA-DE8FFB550F7F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969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644F1E1-5EAF-4015-9BD1-C09F64BCEEBE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64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="" xmlns:a16="http://schemas.microsoft.com/office/drawing/2014/main" id="{204A556F-7369-4453-9226-1C30F0D7B825}"/>
              </a:ext>
            </a:extLst>
          </p:cNvPr>
          <p:cNvGrpSpPr/>
          <p:nvPr/>
        </p:nvGrpSpPr>
        <p:grpSpPr>
          <a:xfrm>
            <a:off x="8113879" y="1670772"/>
            <a:ext cx="2597591" cy="746311"/>
            <a:chOff x="3212976" y="1886757"/>
            <a:chExt cx="1431033" cy="746311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EEBBECB-C0BC-4BFF-9658-3E34C479820E}"/>
                </a:ext>
              </a:extLst>
            </p:cNvPr>
            <p:cNvSpPr txBox="1"/>
            <p:nvPr/>
          </p:nvSpPr>
          <p:spPr>
            <a:xfrm>
              <a:off x="3212976" y="1886757"/>
              <a:ext cx="142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8C146B3-0B8B-4D3C-8DFD-8143DEE1953E}"/>
                </a:ext>
              </a:extLst>
            </p:cNvPr>
            <p:cNvSpPr txBox="1"/>
            <p:nvPr/>
          </p:nvSpPr>
          <p:spPr>
            <a:xfrm>
              <a:off x="3243490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="" xmlns:a16="http://schemas.microsoft.com/office/drawing/2014/main" id="{BE61AE3E-8AFE-4759-8E65-F9D6DFDCC820}"/>
              </a:ext>
            </a:extLst>
          </p:cNvPr>
          <p:cNvSpPr/>
          <p:nvPr/>
        </p:nvSpPr>
        <p:spPr>
          <a:xfrm flipH="1">
            <a:off x="1404925" y="5647632"/>
            <a:ext cx="289447" cy="29016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="" xmlns:a16="http://schemas.microsoft.com/office/drawing/2014/main" id="{CFC40F8D-8D4F-4FDE-9653-1CCE5708B250}"/>
              </a:ext>
            </a:extLst>
          </p:cNvPr>
          <p:cNvSpPr/>
          <p:nvPr/>
        </p:nvSpPr>
        <p:spPr>
          <a:xfrm>
            <a:off x="4863197" y="4126805"/>
            <a:ext cx="289698" cy="29101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="" xmlns:a16="http://schemas.microsoft.com/office/drawing/2014/main" id="{087FE8EA-9009-438B-9A96-6427F7FDC73A}"/>
              </a:ext>
            </a:extLst>
          </p:cNvPr>
          <p:cNvSpPr/>
          <p:nvPr/>
        </p:nvSpPr>
        <p:spPr>
          <a:xfrm>
            <a:off x="6727368" y="3341401"/>
            <a:ext cx="305988" cy="30549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18">
            <a:extLst>
              <a:ext uri="{FF2B5EF4-FFF2-40B4-BE49-F238E27FC236}">
                <a16:creationId xmlns="" xmlns:a16="http://schemas.microsoft.com/office/drawing/2014/main" id="{D900114E-C10F-4B28-9924-7C7A4922825B}"/>
              </a:ext>
            </a:extLst>
          </p:cNvPr>
          <p:cNvSpPr/>
          <p:nvPr/>
        </p:nvSpPr>
        <p:spPr>
          <a:xfrm>
            <a:off x="3241116" y="4876440"/>
            <a:ext cx="351794" cy="28392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Block Arc 10">
            <a:extLst>
              <a:ext uri="{FF2B5EF4-FFF2-40B4-BE49-F238E27FC236}">
                <a16:creationId xmlns="" xmlns:a16="http://schemas.microsoft.com/office/drawing/2014/main" id="{BCF80C75-3F0F-425D-9071-1B03A4501881}"/>
              </a:ext>
            </a:extLst>
          </p:cNvPr>
          <p:cNvSpPr/>
          <p:nvPr/>
        </p:nvSpPr>
        <p:spPr>
          <a:xfrm>
            <a:off x="8462931" y="2623893"/>
            <a:ext cx="355145" cy="24055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0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="" xmlns:a16="http://schemas.microsoft.com/office/drawing/2014/main" id="{ECE21926-A270-4A84-8815-BAD424B5D73B}"/>
              </a:ext>
            </a:extLst>
          </p:cNvPr>
          <p:cNvSpPr>
            <a:spLocks/>
          </p:cNvSpPr>
          <p:nvPr/>
        </p:nvSpPr>
        <p:spPr bwMode="auto">
          <a:xfrm rot="21272014">
            <a:off x="2142953" y="1777827"/>
            <a:ext cx="10144647" cy="3105549"/>
          </a:xfrm>
          <a:custGeom>
            <a:avLst/>
            <a:gdLst>
              <a:gd name="connsiteX0" fmla="*/ 9372170 w 10144647"/>
              <a:gd name="connsiteY0" fmla="*/ 2547816 h 3105549"/>
              <a:gd name="connsiteX1" fmla="*/ 9376551 w 10144647"/>
              <a:gd name="connsiteY1" fmla="*/ 2552404 h 3105549"/>
              <a:gd name="connsiteX2" fmla="*/ 9371391 w 10144647"/>
              <a:gd name="connsiteY2" fmla="*/ 2552404 h 3105549"/>
              <a:gd name="connsiteX3" fmla="*/ 7568719 w 10144647"/>
              <a:gd name="connsiteY3" fmla="*/ 44154 h 3105549"/>
              <a:gd name="connsiteX4" fmla="*/ 7647818 w 10144647"/>
              <a:gd name="connsiteY4" fmla="*/ 159525 h 3105549"/>
              <a:gd name="connsiteX5" fmla="*/ 7678780 w 10144647"/>
              <a:gd name="connsiteY5" fmla="*/ 182314 h 3105549"/>
              <a:gd name="connsiteX6" fmla="*/ 7709742 w 10144647"/>
              <a:gd name="connsiteY6" fmla="*/ 189911 h 3105549"/>
              <a:gd name="connsiteX7" fmla="*/ 7828432 w 10144647"/>
              <a:gd name="connsiteY7" fmla="*/ 364629 h 3105549"/>
              <a:gd name="connsiteX8" fmla="*/ 7880036 w 10144647"/>
              <a:gd name="connsiteY8" fmla="*/ 326647 h 3105549"/>
              <a:gd name="connsiteX9" fmla="*/ 7910998 w 10144647"/>
              <a:gd name="connsiteY9" fmla="*/ 410207 h 3105549"/>
              <a:gd name="connsiteX10" fmla="*/ 7952281 w 10144647"/>
              <a:gd name="connsiteY10" fmla="*/ 448190 h 3105549"/>
              <a:gd name="connsiteX11" fmla="*/ 7957442 w 10144647"/>
              <a:gd name="connsiteY11" fmla="*/ 372225 h 3105549"/>
              <a:gd name="connsiteX12" fmla="*/ 7941960 w 10144647"/>
              <a:gd name="connsiteY12" fmla="*/ 334243 h 3105549"/>
              <a:gd name="connsiteX13" fmla="*/ 7993564 w 10144647"/>
              <a:gd name="connsiteY13" fmla="*/ 417804 h 3105549"/>
              <a:gd name="connsiteX14" fmla="*/ 8112254 w 10144647"/>
              <a:gd name="connsiteY14" fmla="*/ 357032 h 3105549"/>
              <a:gd name="connsiteX15" fmla="*/ 8215462 w 10144647"/>
              <a:gd name="connsiteY15" fmla="*/ 281068 h 3105549"/>
              <a:gd name="connsiteX16" fmla="*/ 8328990 w 10144647"/>
              <a:gd name="connsiteY16" fmla="*/ 281068 h 3105549"/>
              <a:gd name="connsiteX17" fmla="*/ 8359952 w 10144647"/>
              <a:gd name="connsiteY17" fmla="*/ 311454 h 3105549"/>
              <a:gd name="connsiteX18" fmla="*/ 8375434 w 10144647"/>
              <a:gd name="connsiteY18" fmla="*/ 349436 h 3105549"/>
              <a:gd name="connsiteX19" fmla="*/ 8380594 w 10144647"/>
              <a:gd name="connsiteY19" fmla="*/ 501365 h 3105549"/>
              <a:gd name="connsiteX20" fmla="*/ 8478642 w 10144647"/>
              <a:gd name="connsiteY20" fmla="*/ 584926 h 3105549"/>
              <a:gd name="connsiteX21" fmla="*/ 8478642 w 10144647"/>
              <a:gd name="connsiteY21" fmla="*/ 600118 h 3105549"/>
              <a:gd name="connsiteX22" fmla="*/ 8483802 w 10144647"/>
              <a:gd name="connsiteY22" fmla="*/ 592522 h 3105549"/>
              <a:gd name="connsiteX23" fmla="*/ 8535406 w 10144647"/>
              <a:gd name="connsiteY23" fmla="*/ 455786 h 3105549"/>
              <a:gd name="connsiteX24" fmla="*/ 8561208 w 10144647"/>
              <a:gd name="connsiteY24" fmla="*/ 258279 h 3105549"/>
              <a:gd name="connsiteX25" fmla="*/ 8638614 w 10144647"/>
              <a:gd name="connsiteY25" fmla="*/ 470979 h 3105549"/>
              <a:gd name="connsiteX26" fmla="*/ 8736662 w 10144647"/>
              <a:gd name="connsiteY26" fmla="*/ 357032 h 3105549"/>
              <a:gd name="connsiteX27" fmla="*/ 8762464 w 10144647"/>
              <a:gd name="connsiteY27" fmla="*/ 387418 h 3105549"/>
              <a:gd name="connsiteX28" fmla="*/ 8752143 w 10144647"/>
              <a:gd name="connsiteY28" fmla="*/ 470979 h 3105549"/>
              <a:gd name="connsiteX29" fmla="*/ 8685058 w 10144647"/>
              <a:gd name="connsiteY29" fmla="*/ 622908 h 3105549"/>
              <a:gd name="connsiteX30" fmla="*/ 8695379 w 10144647"/>
              <a:gd name="connsiteY30" fmla="*/ 691276 h 3105549"/>
              <a:gd name="connsiteX31" fmla="*/ 8736662 w 10144647"/>
              <a:gd name="connsiteY31" fmla="*/ 638101 h 3105549"/>
              <a:gd name="connsiteX32" fmla="*/ 8814067 w 10144647"/>
              <a:gd name="connsiteY32" fmla="*/ 607715 h 3105549"/>
              <a:gd name="connsiteX33" fmla="*/ 8829549 w 10144647"/>
              <a:gd name="connsiteY33" fmla="*/ 638101 h 3105549"/>
              <a:gd name="connsiteX34" fmla="*/ 8870832 w 10144647"/>
              <a:gd name="connsiteY34" fmla="*/ 676083 h 3105549"/>
              <a:gd name="connsiteX35" fmla="*/ 8896634 w 10144647"/>
              <a:gd name="connsiteY35" fmla="*/ 516558 h 3105549"/>
              <a:gd name="connsiteX36" fmla="*/ 8927597 w 10144647"/>
              <a:gd name="connsiteY36" fmla="*/ 524154 h 3105549"/>
              <a:gd name="connsiteX37" fmla="*/ 8989521 w 10144647"/>
              <a:gd name="connsiteY37" fmla="*/ 470979 h 3105549"/>
              <a:gd name="connsiteX38" fmla="*/ 8999842 w 10144647"/>
              <a:gd name="connsiteY38" fmla="*/ 463382 h 3105549"/>
              <a:gd name="connsiteX39" fmla="*/ 9046286 w 10144647"/>
              <a:gd name="connsiteY39" fmla="*/ 372225 h 3105549"/>
              <a:gd name="connsiteX40" fmla="*/ 9082409 w 10144647"/>
              <a:gd name="connsiteY40" fmla="*/ 372225 h 3105549"/>
              <a:gd name="connsiteX41" fmla="*/ 9144333 w 10144647"/>
              <a:gd name="connsiteY41" fmla="*/ 364629 h 3105549"/>
              <a:gd name="connsiteX42" fmla="*/ 9159815 w 10144647"/>
              <a:gd name="connsiteY42" fmla="*/ 341839 h 3105549"/>
              <a:gd name="connsiteX43" fmla="*/ 9185617 w 10144647"/>
              <a:gd name="connsiteY43" fmla="*/ 432997 h 3105549"/>
              <a:gd name="connsiteX44" fmla="*/ 9268183 w 10144647"/>
              <a:gd name="connsiteY44" fmla="*/ 425400 h 3105549"/>
              <a:gd name="connsiteX45" fmla="*/ 9278504 w 10144647"/>
              <a:gd name="connsiteY45" fmla="*/ 372225 h 3105549"/>
              <a:gd name="connsiteX46" fmla="*/ 9283664 w 10144647"/>
              <a:gd name="connsiteY46" fmla="*/ 319050 h 3105549"/>
              <a:gd name="connsiteX47" fmla="*/ 9355910 w 10144647"/>
              <a:gd name="connsiteY47" fmla="*/ 303857 h 3105549"/>
              <a:gd name="connsiteX48" fmla="*/ 9350749 w 10144647"/>
              <a:gd name="connsiteY48" fmla="*/ 364629 h 3105549"/>
              <a:gd name="connsiteX49" fmla="*/ 9366231 w 10144647"/>
              <a:gd name="connsiteY49" fmla="*/ 569733 h 3105549"/>
              <a:gd name="connsiteX50" fmla="*/ 9412674 w 10144647"/>
              <a:gd name="connsiteY50" fmla="*/ 577329 h 3105549"/>
              <a:gd name="connsiteX51" fmla="*/ 9428155 w 10144647"/>
              <a:gd name="connsiteY51" fmla="*/ 364629 h 3105549"/>
              <a:gd name="connsiteX52" fmla="*/ 9629411 w 10144647"/>
              <a:gd name="connsiteY52" fmla="*/ 638101 h 3105549"/>
              <a:gd name="connsiteX53" fmla="*/ 9613930 w 10144647"/>
              <a:gd name="connsiteY53" fmla="*/ 531750 h 3105549"/>
              <a:gd name="connsiteX54" fmla="*/ 9655213 w 10144647"/>
              <a:gd name="connsiteY54" fmla="*/ 600118 h 3105549"/>
              <a:gd name="connsiteX55" fmla="*/ 9660373 w 10144647"/>
              <a:gd name="connsiteY55" fmla="*/ 524154 h 3105549"/>
              <a:gd name="connsiteX56" fmla="*/ 9660373 w 10144647"/>
              <a:gd name="connsiteY56" fmla="*/ 493768 h 3105549"/>
              <a:gd name="connsiteX57" fmla="*/ 9696496 w 10144647"/>
              <a:gd name="connsiteY57" fmla="*/ 463382 h 3105549"/>
              <a:gd name="connsiteX58" fmla="*/ 9681015 w 10144647"/>
              <a:gd name="connsiteY58" fmla="*/ 379822 h 3105549"/>
              <a:gd name="connsiteX59" fmla="*/ 9706817 w 10144647"/>
              <a:gd name="connsiteY59" fmla="*/ 372225 h 3105549"/>
              <a:gd name="connsiteX60" fmla="*/ 9722298 w 10144647"/>
              <a:gd name="connsiteY60" fmla="*/ 440593 h 3105549"/>
              <a:gd name="connsiteX61" fmla="*/ 9773902 w 10144647"/>
              <a:gd name="connsiteY61" fmla="*/ 577329 h 3105549"/>
              <a:gd name="connsiteX62" fmla="*/ 9954516 w 10144647"/>
              <a:gd name="connsiteY62" fmla="*/ 698872 h 3105549"/>
              <a:gd name="connsiteX63" fmla="*/ 9995799 w 10144647"/>
              <a:gd name="connsiteY63" fmla="*/ 729258 h 3105549"/>
              <a:gd name="connsiteX64" fmla="*/ 10052564 w 10144647"/>
              <a:gd name="connsiteY64" fmla="*/ 721661 h 3105549"/>
              <a:gd name="connsiteX65" fmla="*/ 10119649 w 10144647"/>
              <a:gd name="connsiteY65" fmla="*/ 721661 h 3105549"/>
              <a:gd name="connsiteX66" fmla="*/ 10140936 w 10144647"/>
              <a:gd name="connsiteY66" fmla="*/ 782433 h 3105549"/>
              <a:gd name="connsiteX67" fmla="*/ 10144647 w 10144647"/>
              <a:gd name="connsiteY67" fmla="*/ 791397 h 3105549"/>
              <a:gd name="connsiteX68" fmla="*/ 9969437 w 10144647"/>
              <a:gd name="connsiteY68" fmla="*/ 2622261 h 3105549"/>
              <a:gd name="connsiteX69" fmla="*/ 9943954 w 10144647"/>
              <a:gd name="connsiteY69" fmla="*/ 2592760 h 3105549"/>
              <a:gd name="connsiteX70" fmla="*/ 9742940 w 10144647"/>
              <a:gd name="connsiteY70" fmla="*/ 2537211 h 3105549"/>
              <a:gd name="connsiteX71" fmla="*/ 9572647 w 10144647"/>
              <a:gd name="connsiteY71" fmla="*/ 2560000 h 3105549"/>
              <a:gd name="connsiteX72" fmla="*/ 9392033 w 10144647"/>
              <a:gd name="connsiteY72" fmla="*/ 2453650 h 3105549"/>
              <a:gd name="connsiteX73" fmla="*/ 9379777 w 10144647"/>
              <a:gd name="connsiteY73" fmla="*/ 2503027 h 3105549"/>
              <a:gd name="connsiteX74" fmla="*/ 9372170 w 10144647"/>
              <a:gd name="connsiteY74" fmla="*/ 2547816 h 3105549"/>
              <a:gd name="connsiteX75" fmla="*/ 9364537 w 10144647"/>
              <a:gd name="connsiteY75" fmla="*/ 2539822 h 3105549"/>
              <a:gd name="connsiteX76" fmla="*/ 9350749 w 10144647"/>
              <a:gd name="connsiteY76" fmla="*/ 2567596 h 3105549"/>
              <a:gd name="connsiteX77" fmla="*/ 9324947 w 10144647"/>
              <a:gd name="connsiteY77" fmla="*/ 2742315 h 3105549"/>
              <a:gd name="connsiteX78" fmla="*/ 9268183 w 10144647"/>
              <a:gd name="connsiteY78" fmla="*/ 2438457 h 3105549"/>
              <a:gd name="connsiteX79" fmla="*/ 9257862 w 10144647"/>
              <a:gd name="connsiteY79" fmla="*/ 2597982 h 3105549"/>
              <a:gd name="connsiteX80" fmla="*/ 9206258 w 10144647"/>
              <a:gd name="connsiteY80" fmla="*/ 2666350 h 3105549"/>
              <a:gd name="connsiteX81" fmla="*/ 9097890 w 10144647"/>
              <a:gd name="connsiteY81" fmla="*/ 2597982 h 3105549"/>
              <a:gd name="connsiteX82" fmla="*/ 8948238 w 10144647"/>
              <a:gd name="connsiteY82" fmla="*/ 2575193 h 3105549"/>
              <a:gd name="connsiteX83" fmla="*/ 8912115 w 10144647"/>
              <a:gd name="connsiteY83" fmla="*/ 2491632 h 3105549"/>
              <a:gd name="connsiteX84" fmla="*/ 8819228 w 10144647"/>
              <a:gd name="connsiteY84" fmla="*/ 2597982 h 3105549"/>
              <a:gd name="connsiteX85" fmla="*/ 8700539 w 10144647"/>
              <a:gd name="connsiteY85" fmla="*/ 2134599 h 3105549"/>
              <a:gd name="connsiteX86" fmla="*/ 8669577 w 10144647"/>
              <a:gd name="connsiteY86" fmla="*/ 2294125 h 3105549"/>
              <a:gd name="connsiteX87" fmla="*/ 8628293 w 10144647"/>
              <a:gd name="connsiteY87" fmla="*/ 2370089 h 3105549"/>
              <a:gd name="connsiteX88" fmla="*/ 8581850 w 10144647"/>
              <a:gd name="connsiteY88" fmla="*/ 2392878 h 3105549"/>
              <a:gd name="connsiteX89" fmla="*/ 8504444 w 10144647"/>
              <a:gd name="connsiteY89" fmla="*/ 2461246 h 3105549"/>
              <a:gd name="connsiteX90" fmla="*/ 8385755 w 10144647"/>
              <a:gd name="connsiteY90" fmla="*/ 2461246 h 3105549"/>
              <a:gd name="connsiteX91" fmla="*/ 8277386 w 10144647"/>
              <a:gd name="connsiteY91" fmla="*/ 2385282 h 3105549"/>
              <a:gd name="connsiteX92" fmla="*/ 8251584 w 10144647"/>
              <a:gd name="connsiteY92" fmla="*/ 2385282 h 3105549"/>
              <a:gd name="connsiteX93" fmla="*/ 8205140 w 10144647"/>
              <a:gd name="connsiteY93" fmla="*/ 2499228 h 3105549"/>
              <a:gd name="connsiteX94" fmla="*/ 8230942 w 10144647"/>
              <a:gd name="connsiteY94" fmla="*/ 2658754 h 3105549"/>
              <a:gd name="connsiteX95" fmla="*/ 8132895 w 10144647"/>
              <a:gd name="connsiteY95" fmla="*/ 2544807 h 3105549"/>
              <a:gd name="connsiteX96" fmla="*/ 8107093 w 10144647"/>
              <a:gd name="connsiteY96" fmla="*/ 2468843 h 3105549"/>
              <a:gd name="connsiteX97" fmla="*/ 8050328 w 10144647"/>
              <a:gd name="connsiteY97" fmla="*/ 2582789 h 3105549"/>
              <a:gd name="connsiteX98" fmla="*/ 8019366 w 10144647"/>
              <a:gd name="connsiteY98" fmla="*/ 2423264 h 3105549"/>
              <a:gd name="connsiteX99" fmla="*/ 7983244 w 10144647"/>
              <a:gd name="connsiteY99" fmla="*/ 2597982 h 3105549"/>
              <a:gd name="connsiteX100" fmla="*/ 7916158 w 10144647"/>
              <a:gd name="connsiteY100" fmla="*/ 2400475 h 3105549"/>
              <a:gd name="connsiteX101" fmla="*/ 7926479 w 10144647"/>
              <a:gd name="connsiteY101" fmla="*/ 2567596 h 3105549"/>
              <a:gd name="connsiteX102" fmla="*/ 7874875 w 10144647"/>
              <a:gd name="connsiteY102" fmla="*/ 2628368 h 3105549"/>
              <a:gd name="connsiteX103" fmla="*/ 7565251 w 10144647"/>
              <a:gd name="connsiteY103" fmla="*/ 2491632 h 3105549"/>
              <a:gd name="connsiteX104" fmla="*/ 7482684 w 10144647"/>
              <a:gd name="connsiteY104" fmla="*/ 2552404 h 3105549"/>
              <a:gd name="connsiteX105" fmla="*/ 7410439 w 10144647"/>
              <a:gd name="connsiteY105" fmla="*/ 2370089 h 3105549"/>
              <a:gd name="connsiteX106" fmla="*/ 7343354 w 10144647"/>
              <a:gd name="connsiteY106" fmla="*/ 2324510 h 3105549"/>
              <a:gd name="connsiteX107" fmla="*/ 7358835 w 10144647"/>
              <a:gd name="connsiteY107" fmla="*/ 2810683 h 3105549"/>
              <a:gd name="connsiteX108" fmla="*/ 7302070 w 10144647"/>
              <a:gd name="connsiteY108" fmla="*/ 2590386 h 3105549"/>
              <a:gd name="connsiteX109" fmla="*/ 7276268 w 10144647"/>
              <a:gd name="connsiteY109" fmla="*/ 2544807 h 3105549"/>
              <a:gd name="connsiteX110" fmla="*/ 7245306 w 10144647"/>
              <a:gd name="connsiteY110" fmla="*/ 2590386 h 3105549"/>
              <a:gd name="connsiteX111" fmla="*/ 7209184 w 10144647"/>
              <a:gd name="connsiteY111" fmla="*/ 2681543 h 3105549"/>
              <a:gd name="connsiteX112" fmla="*/ 7105976 w 10144647"/>
              <a:gd name="connsiteY112" fmla="*/ 2689139 h 3105549"/>
              <a:gd name="connsiteX113" fmla="*/ 7049211 w 10144647"/>
              <a:gd name="connsiteY113" fmla="*/ 2970208 h 3105549"/>
              <a:gd name="connsiteX114" fmla="*/ 6976966 w 10144647"/>
              <a:gd name="connsiteY114" fmla="*/ 2932226 h 3105549"/>
              <a:gd name="connsiteX115" fmla="*/ 6966644 w 10144647"/>
              <a:gd name="connsiteY115" fmla="*/ 2856261 h 3105549"/>
              <a:gd name="connsiteX116" fmla="*/ 6951164 w 10144647"/>
              <a:gd name="connsiteY116" fmla="*/ 2727122 h 3105549"/>
              <a:gd name="connsiteX117" fmla="*/ 6946003 w 10144647"/>
              <a:gd name="connsiteY117" fmla="*/ 2689139 h 3105549"/>
              <a:gd name="connsiteX118" fmla="*/ 6868597 w 10144647"/>
              <a:gd name="connsiteY118" fmla="*/ 2575193 h 3105549"/>
              <a:gd name="connsiteX119" fmla="*/ 6755068 w 10144647"/>
              <a:gd name="connsiteY119" fmla="*/ 2446053 h 3105549"/>
              <a:gd name="connsiteX120" fmla="*/ 6739587 w 10144647"/>
              <a:gd name="connsiteY120" fmla="*/ 2628368 h 3105549"/>
              <a:gd name="connsiteX121" fmla="*/ 6641540 w 10144647"/>
              <a:gd name="connsiteY121" fmla="*/ 2552404 h 3105549"/>
              <a:gd name="connsiteX122" fmla="*/ 6615738 w 10144647"/>
              <a:gd name="connsiteY122" fmla="*/ 2529614 h 3105549"/>
              <a:gd name="connsiteX123" fmla="*/ 6558973 w 10144647"/>
              <a:gd name="connsiteY123" fmla="*/ 2499228 h 3105549"/>
              <a:gd name="connsiteX124" fmla="*/ 6548652 w 10144647"/>
              <a:gd name="connsiteY124" fmla="*/ 2499228 h 3105549"/>
              <a:gd name="connsiteX125" fmla="*/ 6460926 w 10144647"/>
              <a:gd name="connsiteY125" fmla="*/ 2597982 h 3105549"/>
              <a:gd name="connsiteX126" fmla="*/ 6393840 w 10144647"/>
              <a:gd name="connsiteY126" fmla="*/ 2613175 h 3105549"/>
              <a:gd name="connsiteX127" fmla="*/ 6337076 w 10144647"/>
              <a:gd name="connsiteY127" fmla="*/ 2628368 h 3105549"/>
              <a:gd name="connsiteX128" fmla="*/ 6321595 w 10144647"/>
              <a:gd name="connsiteY128" fmla="*/ 2408071 h 3105549"/>
              <a:gd name="connsiteX129" fmla="*/ 6316434 w 10144647"/>
              <a:gd name="connsiteY129" fmla="*/ 2408071 h 3105549"/>
              <a:gd name="connsiteX130" fmla="*/ 6306113 w 10144647"/>
              <a:gd name="connsiteY130" fmla="*/ 2423264 h 3105549"/>
              <a:gd name="connsiteX131" fmla="*/ 6295793 w 10144647"/>
              <a:gd name="connsiteY131" fmla="*/ 2423264 h 3105549"/>
              <a:gd name="connsiteX132" fmla="*/ 6264830 w 10144647"/>
              <a:gd name="connsiteY132" fmla="*/ 2392878 h 3105549"/>
              <a:gd name="connsiteX133" fmla="*/ 6249349 w 10144647"/>
              <a:gd name="connsiteY133" fmla="*/ 2415668 h 3105549"/>
              <a:gd name="connsiteX134" fmla="*/ 6104858 w 10144647"/>
              <a:gd name="connsiteY134" fmla="*/ 2499228 h 3105549"/>
              <a:gd name="connsiteX135" fmla="*/ 5981008 w 10144647"/>
              <a:gd name="connsiteY135" fmla="*/ 2575193 h 3105549"/>
              <a:gd name="connsiteX136" fmla="*/ 5898442 w 10144647"/>
              <a:gd name="connsiteY136" fmla="*/ 2560000 h 3105549"/>
              <a:gd name="connsiteX137" fmla="*/ 5857159 w 10144647"/>
              <a:gd name="connsiteY137" fmla="*/ 2446053 h 3105549"/>
              <a:gd name="connsiteX138" fmla="*/ 5836517 w 10144647"/>
              <a:gd name="connsiteY138" fmla="*/ 2597982 h 3105549"/>
              <a:gd name="connsiteX139" fmla="*/ 5826196 w 10144647"/>
              <a:gd name="connsiteY139" fmla="*/ 2651157 h 3105549"/>
              <a:gd name="connsiteX140" fmla="*/ 5728149 w 10144647"/>
              <a:gd name="connsiteY140" fmla="*/ 2749911 h 3105549"/>
              <a:gd name="connsiteX141" fmla="*/ 5666224 w 10144647"/>
              <a:gd name="connsiteY141" fmla="*/ 2856261 h 3105549"/>
              <a:gd name="connsiteX142" fmla="*/ 5640422 w 10144647"/>
              <a:gd name="connsiteY142" fmla="*/ 2711929 h 3105549"/>
              <a:gd name="connsiteX143" fmla="*/ 5640422 w 10144647"/>
              <a:gd name="connsiteY143" fmla="*/ 2552404 h 3105549"/>
              <a:gd name="connsiteX144" fmla="*/ 5588818 w 10144647"/>
              <a:gd name="connsiteY144" fmla="*/ 2856261 h 3105549"/>
              <a:gd name="connsiteX145" fmla="*/ 5423685 w 10144647"/>
              <a:gd name="connsiteY145" fmla="*/ 2240949 h 3105549"/>
              <a:gd name="connsiteX146" fmla="*/ 5413364 w 10144647"/>
              <a:gd name="connsiteY146" fmla="*/ 2408071 h 3105549"/>
              <a:gd name="connsiteX147" fmla="*/ 5372081 w 10144647"/>
              <a:gd name="connsiteY147" fmla="*/ 2339703 h 3105549"/>
              <a:gd name="connsiteX148" fmla="*/ 5253392 w 10144647"/>
              <a:gd name="connsiteY148" fmla="*/ 2666350 h 3105549"/>
              <a:gd name="connsiteX149" fmla="*/ 5248231 w 10144647"/>
              <a:gd name="connsiteY149" fmla="*/ 2514421 h 3105549"/>
              <a:gd name="connsiteX150" fmla="*/ 5175986 w 10144647"/>
              <a:gd name="connsiteY150" fmla="*/ 2484036 h 3105549"/>
              <a:gd name="connsiteX151" fmla="*/ 5124382 w 10144647"/>
              <a:gd name="connsiteY151" fmla="*/ 2377685 h 3105549"/>
              <a:gd name="connsiteX152" fmla="*/ 5077938 w 10144647"/>
              <a:gd name="connsiteY152" fmla="*/ 2522018 h 3105549"/>
              <a:gd name="connsiteX153" fmla="*/ 5062457 w 10144647"/>
              <a:gd name="connsiteY153" fmla="*/ 2613175 h 3105549"/>
              <a:gd name="connsiteX154" fmla="*/ 5016013 w 10144647"/>
              <a:gd name="connsiteY154" fmla="*/ 2567596 h 3105549"/>
              <a:gd name="connsiteX155" fmla="*/ 4943768 w 10144647"/>
              <a:gd name="connsiteY155" fmla="*/ 2704332 h 3105549"/>
              <a:gd name="connsiteX156" fmla="*/ 4887003 w 10144647"/>
              <a:gd name="connsiteY156" fmla="*/ 2734718 h 3105549"/>
              <a:gd name="connsiteX157" fmla="*/ 4830239 w 10144647"/>
              <a:gd name="connsiteY157" fmla="*/ 2818279 h 3105549"/>
              <a:gd name="connsiteX158" fmla="*/ 4845720 w 10144647"/>
              <a:gd name="connsiteY158" fmla="*/ 2970208 h 3105549"/>
              <a:gd name="connsiteX159" fmla="*/ 4830239 w 10144647"/>
              <a:gd name="connsiteY159" fmla="*/ 3030979 h 3105549"/>
              <a:gd name="connsiteX160" fmla="*/ 4773475 w 10144647"/>
              <a:gd name="connsiteY160" fmla="*/ 2681543 h 3105549"/>
              <a:gd name="connsiteX161" fmla="*/ 4721871 w 10144647"/>
              <a:gd name="connsiteY161" fmla="*/ 2947418 h 3105549"/>
              <a:gd name="connsiteX162" fmla="*/ 4711550 w 10144647"/>
              <a:gd name="connsiteY162" fmla="*/ 2818279 h 3105549"/>
              <a:gd name="connsiteX163" fmla="*/ 4654785 w 10144647"/>
              <a:gd name="connsiteY163" fmla="*/ 2742315 h 3105549"/>
              <a:gd name="connsiteX164" fmla="*/ 4603181 w 10144647"/>
              <a:gd name="connsiteY164" fmla="*/ 2711929 h 3105549"/>
              <a:gd name="connsiteX165" fmla="*/ 4546417 w 10144647"/>
              <a:gd name="connsiteY165" fmla="*/ 2651157 h 3105549"/>
              <a:gd name="connsiteX166" fmla="*/ 4546417 w 10144647"/>
              <a:gd name="connsiteY166" fmla="*/ 2734718 h 3105549"/>
              <a:gd name="connsiteX167" fmla="*/ 4469011 w 10144647"/>
              <a:gd name="connsiteY167" fmla="*/ 2841068 h 3105549"/>
              <a:gd name="connsiteX168" fmla="*/ 4463851 w 10144647"/>
              <a:gd name="connsiteY168" fmla="*/ 2635964 h 3105549"/>
              <a:gd name="connsiteX169" fmla="*/ 4438049 w 10144647"/>
              <a:gd name="connsiteY169" fmla="*/ 2575193 h 3105549"/>
              <a:gd name="connsiteX170" fmla="*/ 4412247 w 10144647"/>
              <a:gd name="connsiteY170" fmla="*/ 2597982 h 3105549"/>
              <a:gd name="connsiteX171" fmla="*/ 4329680 w 10144647"/>
              <a:gd name="connsiteY171" fmla="*/ 2628368 h 3105549"/>
              <a:gd name="connsiteX172" fmla="*/ 4278076 w 10144647"/>
              <a:gd name="connsiteY172" fmla="*/ 2673947 h 3105549"/>
              <a:gd name="connsiteX173" fmla="*/ 4278076 w 10144647"/>
              <a:gd name="connsiteY173" fmla="*/ 2666350 h 3105549"/>
              <a:gd name="connsiteX174" fmla="*/ 4231633 w 10144647"/>
              <a:gd name="connsiteY174" fmla="*/ 2567596 h 3105549"/>
              <a:gd name="connsiteX175" fmla="*/ 4190349 w 10144647"/>
              <a:gd name="connsiteY175" fmla="*/ 2666350 h 3105549"/>
              <a:gd name="connsiteX176" fmla="*/ 4169708 w 10144647"/>
              <a:gd name="connsiteY176" fmla="*/ 2825875 h 3105549"/>
              <a:gd name="connsiteX177" fmla="*/ 4149066 w 10144647"/>
              <a:gd name="connsiteY177" fmla="*/ 2871454 h 3105549"/>
              <a:gd name="connsiteX178" fmla="*/ 4138745 w 10144647"/>
              <a:gd name="connsiteY178" fmla="*/ 2818279 h 3105549"/>
              <a:gd name="connsiteX179" fmla="*/ 4128424 w 10144647"/>
              <a:gd name="connsiteY179" fmla="*/ 2742315 h 3105549"/>
              <a:gd name="connsiteX180" fmla="*/ 4112943 w 10144647"/>
              <a:gd name="connsiteY180" fmla="*/ 2803086 h 3105549"/>
              <a:gd name="connsiteX181" fmla="*/ 4004575 w 10144647"/>
              <a:gd name="connsiteY181" fmla="*/ 2992997 h 3105549"/>
              <a:gd name="connsiteX182" fmla="*/ 3978773 w 10144647"/>
              <a:gd name="connsiteY182" fmla="*/ 3015786 h 3105549"/>
              <a:gd name="connsiteX183" fmla="*/ 3968452 w 10144647"/>
              <a:gd name="connsiteY183" fmla="*/ 3015786 h 3105549"/>
              <a:gd name="connsiteX184" fmla="*/ 3963292 w 10144647"/>
              <a:gd name="connsiteY184" fmla="*/ 2803086 h 3105549"/>
              <a:gd name="connsiteX185" fmla="*/ 3973612 w 10144647"/>
              <a:gd name="connsiteY185" fmla="*/ 2765104 h 3105549"/>
              <a:gd name="connsiteX186" fmla="*/ 3994254 w 10144647"/>
              <a:gd name="connsiteY186" fmla="*/ 2719525 h 3105549"/>
              <a:gd name="connsiteX187" fmla="*/ 3963292 w 10144647"/>
              <a:gd name="connsiteY187" fmla="*/ 2658754 h 3105549"/>
              <a:gd name="connsiteX188" fmla="*/ 3922008 w 10144647"/>
              <a:gd name="connsiteY188" fmla="*/ 2696736 h 3105549"/>
              <a:gd name="connsiteX189" fmla="*/ 3865244 w 10144647"/>
              <a:gd name="connsiteY189" fmla="*/ 2886647 h 3105549"/>
              <a:gd name="connsiteX190" fmla="*/ 3854923 w 10144647"/>
              <a:gd name="connsiteY190" fmla="*/ 2681543 h 3105549"/>
              <a:gd name="connsiteX191" fmla="*/ 3839442 w 10144647"/>
              <a:gd name="connsiteY191" fmla="*/ 2620771 h 3105549"/>
              <a:gd name="connsiteX192" fmla="*/ 3798159 w 10144647"/>
              <a:gd name="connsiteY192" fmla="*/ 2666350 h 3105549"/>
              <a:gd name="connsiteX193" fmla="*/ 3787838 w 10144647"/>
              <a:gd name="connsiteY193" fmla="*/ 2841068 h 3105549"/>
              <a:gd name="connsiteX194" fmla="*/ 3792998 w 10144647"/>
              <a:gd name="connsiteY194" fmla="*/ 3030979 h 3105549"/>
              <a:gd name="connsiteX195" fmla="*/ 3741394 w 10144647"/>
              <a:gd name="connsiteY195" fmla="*/ 2803086 h 3105549"/>
              <a:gd name="connsiteX196" fmla="*/ 3607224 w 10144647"/>
              <a:gd name="connsiteY196" fmla="*/ 2818279 h 3105549"/>
              <a:gd name="connsiteX197" fmla="*/ 3571101 w 10144647"/>
              <a:gd name="connsiteY197" fmla="*/ 2795490 h 3105549"/>
              <a:gd name="connsiteX198" fmla="*/ 3519497 w 10144647"/>
              <a:gd name="connsiteY198" fmla="*/ 2886647 h 3105549"/>
              <a:gd name="connsiteX199" fmla="*/ 3519497 w 10144647"/>
              <a:gd name="connsiteY199" fmla="*/ 3008190 h 3105549"/>
              <a:gd name="connsiteX200" fmla="*/ 3483374 w 10144647"/>
              <a:gd name="connsiteY200" fmla="*/ 2879050 h 3105549"/>
              <a:gd name="connsiteX201" fmla="*/ 3426610 w 10144647"/>
              <a:gd name="connsiteY201" fmla="*/ 2985401 h 3105549"/>
              <a:gd name="connsiteX202" fmla="*/ 3395648 w 10144647"/>
              <a:gd name="connsiteY202" fmla="*/ 3015786 h 3105549"/>
              <a:gd name="connsiteX203" fmla="*/ 3380166 w 10144647"/>
              <a:gd name="connsiteY203" fmla="*/ 2970208 h 3105549"/>
              <a:gd name="connsiteX204" fmla="*/ 3349204 w 10144647"/>
              <a:gd name="connsiteY204" fmla="*/ 2810683 h 3105549"/>
              <a:gd name="connsiteX205" fmla="*/ 3292440 w 10144647"/>
              <a:gd name="connsiteY205" fmla="*/ 2856261 h 3105549"/>
              <a:gd name="connsiteX206" fmla="*/ 3297600 w 10144647"/>
              <a:gd name="connsiteY206" fmla="*/ 2719525 h 3105549"/>
              <a:gd name="connsiteX207" fmla="*/ 3173750 w 10144647"/>
              <a:gd name="connsiteY207" fmla="*/ 2841068 h 3105549"/>
              <a:gd name="connsiteX208" fmla="*/ 3122146 w 10144647"/>
              <a:gd name="connsiteY208" fmla="*/ 2841068 h 3105549"/>
              <a:gd name="connsiteX209" fmla="*/ 3106665 w 10144647"/>
              <a:gd name="connsiteY209" fmla="*/ 2757507 h 3105549"/>
              <a:gd name="connsiteX210" fmla="*/ 3075703 w 10144647"/>
              <a:gd name="connsiteY210" fmla="*/ 2613175 h 3105549"/>
              <a:gd name="connsiteX211" fmla="*/ 3075703 w 10144647"/>
              <a:gd name="connsiteY211" fmla="*/ 2719525 h 3105549"/>
              <a:gd name="connsiteX212" fmla="*/ 3049901 w 10144647"/>
              <a:gd name="connsiteY212" fmla="*/ 2704332 h 3105549"/>
              <a:gd name="connsiteX213" fmla="*/ 3008618 w 10144647"/>
              <a:gd name="connsiteY213" fmla="*/ 2719525 h 3105549"/>
              <a:gd name="connsiteX214" fmla="*/ 2915730 w 10144647"/>
              <a:gd name="connsiteY214" fmla="*/ 2863858 h 3105549"/>
              <a:gd name="connsiteX215" fmla="*/ 2874447 w 10144647"/>
              <a:gd name="connsiteY215" fmla="*/ 2955015 h 3105549"/>
              <a:gd name="connsiteX216" fmla="*/ 2817683 w 10144647"/>
              <a:gd name="connsiteY216" fmla="*/ 3068961 h 3105549"/>
              <a:gd name="connsiteX217" fmla="*/ 2760918 w 10144647"/>
              <a:gd name="connsiteY217" fmla="*/ 3099347 h 3105549"/>
              <a:gd name="connsiteX218" fmla="*/ 2688673 w 10144647"/>
              <a:gd name="connsiteY218" fmla="*/ 3076558 h 3105549"/>
              <a:gd name="connsiteX219" fmla="*/ 2575144 w 10144647"/>
              <a:gd name="connsiteY219" fmla="*/ 2947418 h 3105549"/>
              <a:gd name="connsiteX220" fmla="*/ 2533861 w 10144647"/>
              <a:gd name="connsiteY220" fmla="*/ 2879050 h 3105549"/>
              <a:gd name="connsiteX221" fmla="*/ 2440974 w 10144647"/>
              <a:gd name="connsiteY221" fmla="*/ 2825875 h 3105549"/>
              <a:gd name="connsiteX222" fmla="*/ 2430653 w 10144647"/>
              <a:gd name="connsiteY222" fmla="*/ 2818279 h 3105549"/>
              <a:gd name="connsiteX223" fmla="*/ 2260360 w 10144647"/>
              <a:gd name="connsiteY223" fmla="*/ 2780297 h 3105549"/>
              <a:gd name="connsiteX224" fmla="*/ 2177793 w 10144647"/>
              <a:gd name="connsiteY224" fmla="*/ 2810683 h 3105549"/>
              <a:gd name="connsiteX225" fmla="*/ 2090066 w 10144647"/>
              <a:gd name="connsiteY225" fmla="*/ 2909436 h 3105549"/>
              <a:gd name="connsiteX226" fmla="*/ 1976538 w 10144647"/>
              <a:gd name="connsiteY226" fmla="*/ 2917033 h 3105549"/>
              <a:gd name="connsiteX227" fmla="*/ 1935255 w 10144647"/>
              <a:gd name="connsiteY227" fmla="*/ 2734718 h 3105549"/>
              <a:gd name="connsiteX228" fmla="*/ 1930094 w 10144647"/>
              <a:gd name="connsiteY228" fmla="*/ 2704332 h 3105549"/>
              <a:gd name="connsiteX229" fmla="*/ 1904292 w 10144647"/>
              <a:gd name="connsiteY229" fmla="*/ 2605579 h 3105549"/>
              <a:gd name="connsiteX230" fmla="*/ 1816565 w 10144647"/>
              <a:gd name="connsiteY230" fmla="*/ 2597982 h 3105549"/>
              <a:gd name="connsiteX231" fmla="*/ 1775282 w 10144647"/>
              <a:gd name="connsiteY231" fmla="*/ 2719525 h 3105549"/>
              <a:gd name="connsiteX232" fmla="*/ 1749480 w 10144647"/>
              <a:gd name="connsiteY232" fmla="*/ 2962611 h 3105549"/>
              <a:gd name="connsiteX233" fmla="*/ 1666914 w 10144647"/>
              <a:gd name="connsiteY233" fmla="*/ 2780297 h 3105549"/>
              <a:gd name="connsiteX234" fmla="*/ 1574027 w 10144647"/>
              <a:gd name="connsiteY234" fmla="*/ 2886647 h 3105549"/>
              <a:gd name="connsiteX235" fmla="*/ 1574027 w 10144647"/>
              <a:gd name="connsiteY235" fmla="*/ 2734718 h 3105549"/>
              <a:gd name="connsiteX236" fmla="*/ 1610149 w 10144647"/>
              <a:gd name="connsiteY236" fmla="*/ 2415668 h 3105549"/>
              <a:gd name="connsiteX237" fmla="*/ 1470818 w 10144647"/>
              <a:gd name="connsiteY237" fmla="*/ 2453650 h 3105549"/>
              <a:gd name="connsiteX238" fmla="*/ 1424375 w 10144647"/>
              <a:gd name="connsiteY238" fmla="*/ 2430860 h 3105549"/>
              <a:gd name="connsiteX239" fmla="*/ 1408894 w 10144647"/>
              <a:gd name="connsiteY239" fmla="*/ 2491632 h 3105549"/>
              <a:gd name="connsiteX240" fmla="*/ 1398573 w 10144647"/>
              <a:gd name="connsiteY240" fmla="*/ 2734718 h 3105549"/>
              <a:gd name="connsiteX241" fmla="*/ 1383092 w 10144647"/>
              <a:gd name="connsiteY241" fmla="*/ 2582789 h 3105549"/>
              <a:gd name="connsiteX242" fmla="*/ 1248921 w 10144647"/>
              <a:gd name="connsiteY242" fmla="*/ 2749911 h 3105549"/>
              <a:gd name="connsiteX243" fmla="*/ 1233440 w 10144647"/>
              <a:gd name="connsiteY243" fmla="*/ 2749911 h 3105549"/>
              <a:gd name="connsiteX244" fmla="*/ 1176676 w 10144647"/>
              <a:gd name="connsiteY244" fmla="*/ 2689139 h 3105549"/>
              <a:gd name="connsiteX245" fmla="*/ 1073468 w 10144647"/>
              <a:gd name="connsiteY245" fmla="*/ 2727122 h 3105549"/>
              <a:gd name="connsiteX246" fmla="*/ 1042505 w 10144647"/>
              <a:gd name="connsiteY246" fmla="*/ 2795490 h 3105549"/>
              <a:gd name="connsiteX247" fmla="*/ 1027024 w 10144647"/>
              <a:gd name="connsiteY247" fmla="*/ 2825875 h 3105549"/>
              <a:gd name="connsiteX248" fmla="*/ 990901 w 10144647"/>
              <a:gd name="connsiteY248" fmla="*/ 2955015 h 3105549"/>
              <a:gd name="connsiteX249" fmla="*/ 954779 w 10144647"/>
              <a:gd name="connsiteY249" fmla="*/ 2628368 h 3105549"/>
              <a:gd name="connsiteX250" fmla="*/ 928977 w 10144647"/>
              <a:gd name="connsiteY250" fmla="*/ 2567596 h 3105549"/>
              <a:gd name="connsiteX251" fmla="*/ 913495 w 10144647"/>
              <a:gd name="connsiteY251" fmla="*/ 2605579 h 3105549"/>
              <a:gd name="connsiteX252" fmla="*/ 887693 w 10144647"/>
              <a:gd name="connsiteY252" fmla="*/ 2689139 h 3105549"/>
              <a:gd name="connsiteX253" fmla="*/ 872212 w 10144647"/>
              <a:gd name="connsiteY253" fmla="*/ 2772700 h 3105549"/>
              <a:gd name="connsiteX254" fmla="*/ 861891 w 10144647"/>
              <a:gd name="connsiteY254" fmla="*/ 2704332 h 3105549"/>
              <a:gd name="connsiteX255" fmla="*/ 763844 w 10144647"/>
              <a:gd name="connsiteY255" fmla="*/ 2575193 h 3105549"/>
              <a:gd name="connsiteX256" fmla="*/ 645155 w 10144647"/>
              <a:gd name="connsiteY256" fmla="*/ 2430860 h 3105549"/>
              <a:gd name="connsiteX257" fmla="*/ 676117 w 10144647"/>
              <a:gd name="connsiteY257" fmla="*/ 2560000 h 3105549"/>
              <a:gd name="connsiteX258" fmla="*/ 696758 w 10144647"/>
              <a:gd name="connsiteY258" fmla="*/ 2658754 h 3105549"/>
              <a:gd name="connsiteX259" fmla="*/ 655475 w 10144647"/>
              <a:gd name="connsiteY259" fmla="*/ 2597982 h 3105549"/>
              <a:gd name="connsiteX260" fmla="*/ 650315 w 10144647"/>
              <a:gd name="connsiteY260" fmla="*/ 2590386 h 3105549"/>
              <a:gd name="connsiteX261" fmla="*/ 650315 w 10144647"/>
              <a:gd name="connsiteY261" fmla="*/ 2597982 h 3105549"/>
              <a:gd name="connsiteX262" fmla="*/ 655475 w 10144647"/>
              <a:gd name="connsiteY262" fmla="*/ 2597982 h 3105549"/>
              <a:gd name="connsiteX263" fmla="*/ 650315 w 10144647"/>
              <a:gd name="connsiteY263" fmla="*/ 2734718 h 3105549"/>
              <a:gd name="connsiteX264" fmla="*/ 320049 w 10144647"/>
              <a:gd name="connsiteY264" fmla="*/ 2635964 h 3105549"/>
              <a:gd name="connsiteX265" fmla="*/ 309729 w 10144647"/>
              <a:gd name="connsiteY265" fmla="*/ 2529614 h 3105549"/>
              <a:gd name="connsiteX266" fmla="*/ 283926 w 10144647"/>
              <a:gd name="connsiteY266" fmla="*/ 2582789 h 3105549"/>
              <a:gd name="connsiteX267" fmla="*/ 278766 w 10144647"/>
              <a:gd name="connsiteY267" fmla="*/ 2514421 h 3105549"/>
              <a:gd name="connsiteX268" fmla="*/ 263285 w 10144647"/>
              <a:gd name="connsiteY268" fmla="*/ 2544807 h 3105549"/>
              <a:gd name="connsiteX269" fmla="*/ 191039 w 10144647"/>
              <a:gd name="connsiteY269" fmla="*/ 2552404 h 3105549"/>
              <a:gd name="connsiteX270" fmla="*/ 154917 w 10144647"/>
              <a:gd name="connsiteY270" fmla="*/ 2461246 h 3105549"/>
              <a:gd name="connsiteX271" fmla="*/ 103313 w 10144647"/>
              <a:gd name="connsiteY271" fmla="*/ 2408071 h 3105549"/>
              <a:gd name="connsiteX272" fmla="*/ 87831 w 10144647"/>
              <a:gd name="connsiteY272" fmla="*/ 2385282 h 3105549"/>
              <a:gd name="connsiteX273" fmla="*/ 20746 w 10144647"/>
              <a:gd name="connsiteY273" fmla="*/ 1640831 h 3105549"/>
              <a:gd name="connsiteX274" fmla="*/ 15586 w 10144647"/>
              <a:gd name="connsiteY274" fmla="*/ 1595252 h 3105549"/>
              <a:gd name="connsiteX275" fmla="*/ 36227 w 10144647"/>
              <a:gd name="connsiteY275" fmla="*/ 1488902 h 3105549"/>
              <a:gd name="connsiteX276" fmla="*/ 67190 w 10144647"/>
              <a:gd name="connsiteY276" fmla="*/ 1397745 h 3105549"/>
              <a:gd name="connsiteX277" fmla="*/ 25907 w 10144647"/>
              <a:gd name="connsiteY277" fmla="*/ 1177448 h 3105549"/>
              <a:gd name="connsiteX278" fmla="*/ 20746 w 10144647"/>
              <a:gd name="connsiteY278" fmla="*/ 903976 h 3105549"/>
              <a:gd name="connsiteX279" fmla="*/ 5265 w 10144647"/>
              <a:gd name="connsiteY279" fmla="*/ 820415 h 3105549"/>
              <a:gd name="connsiteX280" fmla="*/ 41388 w 10144647"/>
              <a:gd name="connsiteY280" fmla="*/ 736854 h 3105549"/>
              <a:gd name="connsiteX281" fmla="*/ 108473 w 10144647"/>
              <a:gd name="connsiteY281" fmla="*/ 615311 h 3105549"/>
              <a:gd name="connsiteX282" fmla="*/ 201360 w 10144647"/>
              <a:gd name="connsiteY282" fmla="*/ 805222 h 3105549"/>
              <a:gd name="connsiteX283" fmla="*/ 242643 w 10144647"/>
              <a:gd name="connsiteY283" fmla="*/ 508961 h 3105549"/>
              <a:gd name="connsiteX284" fmla="*/ 634834 w 10144647"/>
              <a:gd name="connsiteY284" fmla="*/ 660890 h 3105549"/>
              <a:gd name="connsiteX285" fmla="*/ 908335 w 10144647"/>
              <a:gd name="connsiteY285" fmla="*/ 706469 h 3105549"/>
              <a:gd name="connsiteX286" fmla="*/ 918656 w 10144647"/>
              <a:gd name="connsiteY286" fmla="*/ 630504 h 3105549"/>
              <a:gd name="connsiteX287" fmla="*/ 949618 w 10144647"/>
              <a:gd name="connsiteY287" fmla="*/ 562136 h 3105549"/>
              <a:gd name="connsiteX288" fmla="*/ 965099 w 10144647"/>
              <a:gd name="connsiteY288" fmla="*/ 432997 h 3105549"/>
              <a:gd name="connsiteX289" fmla="*/ 1006383 w 10144647"/>
              <a:gd name="connsiteY289" fmla="*/ 569733 h 3105549"/>
              <a:gd name="connsiteX290" fmla="*/ 1042505 w 10144647"/>
              <a:gd name="connsiteY290" fmla="*/ 714065 h 3105549"/>
              <a:gd name="connsiteX291" fmla="*/ 1042505 w 10144647"/>
              <a:gd name="connsiteY291" fmla="*/ 531750 h 3105549"/>
              <a:gd name="connsiteX292" fmla="*/ 1083789 w 10144647"/>
              <a:gd name="connsiteY292" fmla="*/ 470979 h 3105549"/>
              <a:gd name="connsiteX293" fmla="*/ 1202478 w 10144647"/>
              <a:gd name="connsiteY293" fmla="*/ 531750 h 3105549"/>
              <a:gd name="connsiteX294" fmla="*/ 1357290 w 10144647"/>
              <a:gd name="connsiteY294" fmla="*/ 524154 h 3105549"/>
              <a:gd name="connsiteX295" fmla="*/ 1486300 w 10144647"/>
              <a:gd name="connsiteY295" fmla="*/ 501365 h 3105549"/>
              <a:gd name="connsiteX296" fmla="*/ 1584347 w 10144647"/>
              <a:gd name="connsiteY296" fmla="*/ 706469 h 3105549"/>
              <a:gd name="connsiteX297" fmla="*/ 1599828 w 10144647"/>
              <a:gd name="connsiteY297" fmla="*/ 957151 h 3105549"/>
              <a:gd name="connsiteX298" fmla="*/ 1630791 w 10144647"/>
              <a:gd name="connsiteY298" fmla="*/ 835608 h 3105549"/>
              <a:gd name="connsiteX299" fmla="*/ 1687555 w 10144647"/>
              <a:gd name="connsiteY299" fmla="*/ 714065 h 3105549"/>
              <a:gd name="connsiteX300" fmla="*/ 1733999 w 10144647"/>
              <a:gd name="connsiteY300" fmla="*/ 676083 h 3105549"/>
              <a:gd name="connsiteX301" fmla="*/ 1780443 w 10144647"/>
              <a:gd name="connsiteY301" fmla="*/ 600118 h 3105549"/>
              <a:gd name="connsiteX302" fmla="*/ 2028142 w 10144647"/>
              <a:gd name="connsiteY302" fmla="*/ 698872 h 3105549"/>
              <a:gd name="connsiteX303" fmla="*/ 2069425 w 10144647"/>
              <a:gd name="connsiteY303" fmla="*/ 387418 h 3105549"/>
              <a:gd name="connsiteX304" fmla="*/ 2172633 w 10144647"/>
              <a:gd name="connsiteY304" fmla="*/ 531750 h 3105549"/>
              <a:gd name="connsiteX305" fmla="*/ 2198435 w 10144647"/>
              <a:gd name="connsiteY305" fmla="*/ 577329 h 3105549"/>
              <a:gd name="connsiteX306" fmla="*/ 2229397 w 10144647"/>
              <a:gd name="connsiteY306" fmla="*/ 546943 h 3105549"/>
              <a:gd name="connsiteX307" fmla="*/ 2244878 w 10144647"/>
              <a:gd name="connsiteY307" fmla="*/ 486172 h 3105549"/>
              <a:gd name="connsiteX308" fmla="*/ 2250039 w 10144647"/>
              <a:gd name="connsiteY308" fmla="*/ 486172 h 3105549"/>
              <a:gd name="connsiteX309" fmla="*/ 2255199 w 10144647"/>
              <a:gd name="connsiteY309" fmla="*/ 486172 h 3105549"/>
              <a:gd name="connsiteX310" fmla="*/ 2270680 w 10144647"/>
              <a:gd name="connsiteY310" fmla="*/ 607715 h 3105549"/>
              <a:gd name="connsiteX311" fmla="*/ 2301643 w 10144647"/>
              <a:gd name="connsiteY311" fmla="*/ 524154 h 3105549"/>
              <a:gd name="connsiteX312" fmla="*/ 2322284 w 10144647"/>
              <a:gd name="connsiteY312" fmla="*/ 524154 h 3105549"/>
              <a:gd name="connsiteX313" fmla="*/ 2327445 w 10144647"/>
              <a:gd name="connsiteY313" fmla="*/ 615311 h 3105549"/>
              <a:gd name="connsiteX314" fmla="*/ 2368728 w 10144647"/>
              <a:gd name="connsiteY314" fmla="*/ 660890 h 3105549"/>
              <a:gd name="connsiteX315" fmla="*/ 2384209 w 10144647"/>
              <a:gd name="connsiteY315" fmla="*/ 607715 h 3105549"/>
              <a:gd name="connsiteX316" fmla="*/ 2379049 w 10144647"/>
              <a:gd name="connsiteY316" fmla="*/ 524154 h 3105549"/>
              <a:gd name="connsiteX317" fmla="*/ 2451294 w 10144647"/>
              <a:gd name="connsiteY317" fmla="*/ 432997 h 3105549"/>
              <a:gd name="connsiteX318" fmla="*/ 2776400 w 10144647"/>
              <a:gd name="connsiteY318" fmla="*/ 562136 h 3105549"/>
              <a:gd name="connsiteX319" fmla="*/ 2828004 w 10144647"/>
              <a:gd name="connsiteY319" fmla="*/ 569733 h 3105549"/>
              <a:gd name="connsiteX320" fmla="*/ 2884768 w 10144647"/>
              <a:gd name="connsiteY320" fmla="*/ 638101 h 3105549"/>
              <a:gd name="connsiteX321" fmla="*/ 2957014 w 10144647"/>
              <a:gd name="connsiteY321" fmla="*/ 714065 h 3105549"/>
              <a:gd name="connsiteX322" fmla="*/ 2946693 w 10144647"/>
              <a:gd name="connsiteY322" fmla="*/ 341839 h 3105549"/>
              <a:gd name="connsiteX323" fmla="*/ 3003457 w 10144647"/>
              <a:gd name="connsiteY323" fmla="*/ 546943 h 3105549"/>
              <a:gd name="connsiteX324" fmla="*/ 3055061 w 10144647"/>
              <a:gd name="connsiteY324" fmla="*/ 539347 h 3105549"/>
              <a:gd name="connsiteX325" fmla="*/ 3086024 w 10144647"/>
              <a:gd name="connsiteY325" fmla="*/ 432997 h 3105549"/>
              <a:gd name="connsiteX326" fmla="*/ 3215034 w 10144647"/>
              <a:gd name="connsiteY326" fmla="*/ 357032 h 3105549"/>
              <a:gd name="connsiteX327" fmla="*/ 3256317 w 10144647"/>
              <a:gd name="connsiteY327" fmla="*/ 144332 h 3105549"/>
              <a:gd name="connsiteX328" fmla="*/ 3354364 w 10144647"/>
              <a:gd name="connsiteY328" fmla="*/ 212700 h 3105549"/>
              <a:gd name="connsiteX329" fmla="*/ 3323402 w 10144647"/>
              <a:gd name="connsiteY329" fmla="*/ 364629 h 3105549"/>
              <a:gd name="connsiteX330" fmla="*/ 3457572 w 10144647"/>
              <a:gd name="connsiteY330" fmla="*/ 448190 h 3105549"/>
              <a:gd name="connsiteX331" fmla="*/ 3488535 w 10144647"/>
              <a:gd name="connsiteY331" fmla="*/ 243086 h 3105549"/>
              <a:gd name="connsiteX332" fmla="*/ 3509176 w 10144647"/>
              <a:gd name="connsiteY332" fmla="*/ 250682 h 3105549"/>
              <a:gd name="connsiteX333" fmla="*/ 3504016 w 10144647"/>
              <a:gd name="connsiteY333" fmla="*/ 448190 h 3105549"/>
              <a:gd name="connsiteX334" fmla="*/ 3560780 w 10144647"/>
              <a:gd name="connsiteY334" fmla="*/ 577329 h 3105549"/>
              <a:gd name="connsiteX335" fmla="*/ 3571101 w 10144647"/>
              <a:gd name="connsiteY335" fmla="*/ 470979 h 3105549"/>
              <a:gd name="connsiteX336" fmla="*/ 3787838 w 10144647"/>
              <a:gd name="connsiteY336" fmla="*/ 562136 h 3105549"/>
              <a:gd name="connsiteX337" fmla="*/ 3880725 w 10144647"/>
              <a:gd name="connsiteY337" fmla="*/ 448190 h 3105549"/>
              <a:gd name="connsiteX338" fmla="*/ 3968452 w 10144647"/>
              <a:gd name="connsiteY338" fmla="*/ 493768 h 3105549"/>
              <a:gd name="connsiteX339" fmla="*/ 3983933 w 10144647"/>
              <a:gd name="connsiteY339" fmla="*/ 638101 h 3105549"/>
              <a:gd name="connsiteX340" fmla="*/ 4014896 w 10144647"/>
              <a:gd name="connsiteY340" fmla="*/ 554540 h 3105549"/>
              <a:gd name="connsiteX341" fmla="*/ 4014896 w 10144647"/>
              <a:gd name="connsiteY341" fmla="*/ 653293 h 3105549"/>
              <a:gd name="connsiteX342" fmla="*/ 4092302 w 10144647"/>
              <a:gd name="connsiteY342" fmla="*/ 546943 h 3105549"/>
              <a:gd name="connsiteX343" fmla="*/ 4154226 w 10144647"/>
              <a:gd name="connsiteY343" fmla="*/ 554540 h 3105549"/>
              <a:gd name="connsiteX344" fmla="*/ 4236793 w 10144647"/>
              <a:gd name="connsiteY344" fmla="*/ 554540 h 3105549"/>
              <a:gd name="connsiteX345" fmla="*/ 4298718 w 10144647"/>
              <a:gd name="connsiteY345" fmla="*/ 478575 h 3105549"/>
              <a:gd name="connsiteX346" fmla="*/ 4401926 w 10144647"/>
              <a:gd name="connsiteY346" fmla="*/ 486172 h 3105549"/>
              <a:gd name="connsiteX347" fmla="*/ 4453530 w 10144647"/>
              <a:gd name="connsiteY347" fmla="*/ 569733 h 3105549"/>
              <a:gd name="connsiteX348" fmla="*/ 4463851 w 10144647"/>
              <a:gd name="connsiteY348" fmla="*/ 501365 h 3105549"/>
              <a:gd name="connsiteX349" fmla="*/ 4520615 w 10144647"/>
              <a:gd name="connsiteY349" fmla="*/ 379822 h 3105549"/>
              <a:gd name="connsiteX350" fmla="*/ 4556738 w 10144647"/>
              <a:gd name="connsiteY350" fmla="*/ 326647 h 3105549"/>
              <a:gd name="connsiteX351" fmla="*/ 4634144 w 10144647"/>
              <a:gd name="connsiteY351" fmla="*/ 159525 h 3105549"/>
              <a:gd name="connsiteX352" fmla="*/ 4665106 w 10144647"/>
              <a:gd name="connsiteY352" fmla="*/ 311454 h 3105549"/>
              <a:gd name="connsiteX353" fmla="*/ 4670267 w 10144647"/>
              <a:gd name="connsiteY353" fmla="*/ 478575 h 3105549"/>
              <a:gd name="connsiteX354" fmla="*/ 4701229 w 10144647"/>
              <a:gd name="connsiteY354" fmla="*/ 189911 h 3105549"/>
              <a:gd name="connsiteX355" fmla="*/ 4732191 w 10144647"/>
              <a:gd name="connsiteY355" fmla="*/ 235489 h 3105549"/>
              <a:gd name="connsiteX356" fmla="*/ 4794116 w 10144647"/>
              <a:gd name="connsiteY356" fmla="*/ 554540 h 3105549"/>
              <a:gd name="connsiteX357" fmla="*/ 4799277 w 10144647"/>
              <a:gd name="connsiteY357" fmla="*/ 577329 h 3105549"/>
              <a:gd name="connsiteX358" fmla="*/ 4881843 w 10144647"/>
              <a:gd name="connsiteY358" fmla="*/ 797626 h 3105549"/>
              <a:gd name="connsiteX359" fmla="*/ 4887003 w 10144647"/>
              <a:gd name="connsiteY359" fmla="*/ 653293 h 3105549"/>
              <a:gd name="connsiteX360" fmla="*/ 4933447 w 10144647"/>
              <a:gd name="connsiteY360" fmla="*/ 729258 h 3105549"/>
              <a:gd name="connsiteX361" fmla="*/ 5052136 w 10144647"/>
              <a:gd name="connsiteY361" fmla="*/ 372225 h 3105549"/>
              <a:gd name="connsiteX362" fmla="*/ 5052136 w 10144647"/>
              <a:gd name="connsiteY362" fmla="*/ 546943 h 3105549"/>
              <a:gd name="connsiteX363" fmla="*/ 5129542 w 10144647"/>
              <a:gd name="connsiteY363" fmla="*/ 562136 h 3105549"/>
              <a:gd name="connsiteX364" fmla="*/ 5150184 w 10144647"/>
              <a:gd name="connsiteY364" fmla="*/ 638101 h 3105549"/>
              <a:gd name="connsiteX365" fmla="*/ 5181146 w 10144647"/>
              <a:gd name="connsiteY365" fmla="*/ 683679 h 3105549"/>
              <a:gd name="connsiteX366" fmla="*/ 5212109 w 10144647"/>
              <a:gd name="connsiteY366" fmla="*/ 630504 h 3105549"/>
              <a:gd name="connsiteX367" fmla="*/ 5227590 w 10144647"/>
              <a:gd name="connsiteY367" fmla="*/ 478575 h 3105549"/>
              <a:gd name="connsiteX368" fmla="*/ 5268873 w 10144647"/>
              <a:gd name="connsiteY368" fmla="*/ 440593 h 3105549"/>
              <a:gd name="connsiteX369" fmla="*/ 5320477 w 10144647"/>
              <a:gd name="connsiteY369" fmla="*/ 410207 h 3105549"/>
              <a:gd name="connsiteX370" fmla="*/ 5366921 w 10144647"/>
              <a:gd name="connsiteY370" fmla="*/ 326647 h 3105549"/>
              <a:gd name="connsiteX371" fmla="*/ 5408205 w 10144647"/>
              <a:gd name="connsiteY371" fmla="*/ 303857 h 3105549"/>
              <a:gd name="connsiteX372" fmla="*/ 5470129 w 10144647"/>
              <a:gd name="connsiteY372" fmla="*/ 220296 h 3105549"/>
              <a:gd name="connsiteX373" fmla="*/ 5454647 w 10144647"/>
              <a:gd name="connsiteY373" fmla="*/ 83560 h 3105549"/>
              <a:gd name="connsiteX374" fmla="*/ 5470129 w 10144647"/>
              <a:gd name="connsiteY374" fmla="*/ 15192 h 3105549"/>
              <a:gd name="connsiteX375" fmla="*/ 5485610 w 10144647"/>
              <a:gd name="connsiteY375" fmla="*/ 182314 h 3105549"/>
              <a:gd name="connsiteX376" fmla="*/ 5526893 w 10144647"/>
              <a:gd name="connsiteY376" fmla="*/ 349436 h 3105549"/>
              <a:gd name="connsiteX377" fmla="*/ 5583657 w 10144647"/>
              <a:gd name="connsiteY377" fmla="*/ 98753 h 3105549"/>
              <a:gd name="connsiteX378" fmla="*/ 5593978 w 10144647"/>
              <a:gd name="connsiteY378" fmla="*/ 250682 h 3105549"/>
              <a:gd name="connsiteX379" fmla="*/ 5661063 w 10144647"/>
              <a:gd name="connsiteY379" fmla="*/ 326647 h 3105549"/>
              <a:gd name="connsiteX380" fmla="*/ 5831357 w 10144647"/>
              <a:gd name="connsiteY380" fmla="*/ 205103 h 3105549"/>
              <a:gd name="connsiteX381" fmla="*/ 5826196 w 10144647"/>
              <a:gd name="connsiteY381" fmla="*/ 425400 h 3105549"/>
              <a:gd name="connsiteX382" fmla="*/ 5821036 w 10144647"/>
              <a:gd name="connsiteY382" fmla="*/ 569733 h 3105549"/>
              <a:gd name="connsiteX383" fmla="*/ 5831357 w 10144647"/>
              <a:gd name="connsiteY383" fmla="*/ 470979 h 3105549"/>
              <a:gd name="connsiteX384" fmla="*/ 5888121 w 10144647"/>
              <a:gd name="connsiteY384" fmla="*/ 448190 h 3105549"/>
              <a:gd name="connsiteX385" fmla="*/ 5965527 w 10144647"/>
              <a:gd name="connsiteY385" fmla="*/ 357032 h 3105549"/>
              <a:gd name="connsiteX386" fmla="*/ 5981008 w 10144647"/>
              <a:gd name="connsiteY386" fmla="*/ 425400 h 3105549"/>
              <a:gd name="connsiteX387" fmla="*/ 6017131 w 10144647"/>
              <a:gd name="connsiteY387" fmla="*/ 341839 h 3105549"/>
              <a:gd name="connsiteX388" fmla="*/ 6027452 w 10144647"/>
              <a:gd name="connsiteY388" fmla="*/ 349436 h 3105549"/>
              <a:gd name="connsiteX389" fmla="*/ 6068735 w 10144647"/>
              <a:gd name="connsiteY389" fmla="*/ 470979 h 3105549"/>
              <a:gd name="connsiteX390" fmla="*/ 6110018 w 10144647"/>
              <a:gd name="connsiteY390" fmla="*/ 349436 h 3105549"/>
              <a:gd name="connsiteX391" fmla="*/ 6146141 w 10144647"/>
              <a:gd name="connsiteY391" fmla="*/ 136736 h 3105549"/>
              <a:gd name="connsiteX392" fmla="*/ 6177103 w 10144647"/>
              <a:gd name="connsiteY392" fmla="*/ 273471 h 3105549"/>
              <a:gd name="connsiteX393" fmla="*/ 6187424 w 10144647"/>
              <a:gd name="connsiteY393" fmla="*/ 250682 h 3105549"/>
              <a:gd name="connsiteX394" fmla="*/ 6300953 w 10144647"/>
              <a:gd name="connsiteY394" fmla="*/ 37982 h 3105549"/>
              <a:gd name="connsiteX395" fmla="*/ 6331915 w 10144647"/>
              <a:gd name="connsiteY395" fmla="*/ 15192 h 3105549"/>
              <a:gd name="connsiteX396" fmla="*/ 6337076 w 10144647"/>
              <a:gd name="connsiteY396" fmla="*/ 22789 h 3105549"/>
              <a:gd name="connsiteX397" fmla="*/ 6337076 w 10144647"/>
              <a:gd name="connsiteY397" fmla="*/ 227893 h 3105549"/>
              <a:gd name="connsiteX398" fmla="*/ 6326755 w 10144647"/>
              <a:gd name="connsiteY398" fmla="*/ 273471 h 3105549"/>
              <a:gd name="connsiteX399" fmla="*/ 6306113 w 10144647"/>
              <a:gd name="connsiteY399" fmla="*/ 311454 h 3105549"/>
              <a:gd name="connsiteX400" fmla="*/ 6337076 w 10144647"/>
              <a:gd name="connsiteY400" fmla="*/ 357032 h 3105549"/>
              <a:gd name="connsiteX401" fmla="*/ 6373197 w 10144647"/>
              <a:gd name="connsiteY401" fmla="*/ 334243 h 3105549"/>
              <a:gd name="connsiteX402" fmla="*/ 6450604 w 10144647"/>
              <a:gd name="connsiteY402" fmla="*/ 144332 h 3105549"/>
              <a:gd name="connsiteX403" fmla="*/ 6450604 w 10144647"/>
              <a:gd name="connsiteY403" fmla="*/ 281068 h 3105549"/>
              <a:gd name="connsiteX404" fmla="*/ 6466086 w 10144647"/>
              <a:gd name="connsiteY404" fmla="*/ 417804 h 3105549"/>
              <a:gd name="connsiteX405" fmla="*/ 6512530 w 10144647"/>
              <a:gd name="connsiteY405" fmla="*/ 0 h 3105549"/>
              <a:gd name="connsiteX406" fmla="*/ 6558973 w 10144647"/>
              <a:gd name="connsiteY406" fmla="*/ 235489 h 3105549"/>
              <a:gd name="connsiteX407" fmla="*/ 6589936 w 10144647"/>
              <a:gd name="connsiteY407" fmla="*/ 182314 h 3105549"/>
              <a:gd name="connsiteX408" fmla="*/ 6662181 w 10144647"/>
              <a:gd name="connsiteY408" fmla="*/ 174718 h 3105549"/>
              <a:gd name="connsiteX409" fmla="*/ 6734426 w 10144647"/>
              <a:gd name="connsiteY409" fmla="*/ 235489 h 3105549"/>
              <a:gd name="connsiteX410" fmla="*/ 6775710 w 10144647"/>
              <a:gd name="connsiteY410" fmla="*/ 91157 h 3105549"/>
              <a:gd name="connsiteX411" fmla="*/ 6853116 w 10144647"/>
              <a:gd name="connsiteY411" fmla="*/ 91157 h 3105549"/>
              <a:gd name="connsiteX412" fmla="*/ 6878918 w 10144647"/>
              <a:gd name="connsiteY412" fmla="*/ 37982 h 3105549"/>
              <a:gd name="connsiteX413" fmla="*/ 6925362 w 10144647"/>
              <a:gd name="connsiteY413" fmla="*/ 60771 h 3105549"/>
              <a:gd name="connsiteX414" fmla="*/ 6956324 w 10144647"/>
              <a:gd name="connsiteY414" fmla="*/ 220296 h 3105549"/>
              <a:gd name="connsiteX415" fmla="*/ 7013088 w 10144647"/>
              <a:gd name="connsiteY415" fmla="*/ 144332 h 3105549"/>
              <a:gd name="connsiteX416" fmla="*/ 6997607 w 10144647"/>
              <a:gd name="connsiteY416" fmla="*/ 410207 h 3105549"/>
              <a:gd name="connsiteX417" fmla="*/ 7105976 w 10144647"/>
              <a:gd name="connsiteY417" fmla="*/ 296261 h 3105549"/>
              <a:gd name="connsiteX418" fmla="*/ 7121456 w 10144647"/>
              <a:gd name="connsiteY418" fmla="*/ 243086 h 3105549"/>
              <a:gd name="connsiteX419" fmla="*/ 7157580 w 10144647"/>
              <a:gd name="connsiteY419" fmla="*/ 182314 h 3105549"/>
              <a:gd name="connsiteX420" fmla="*/ 7188542 w 10144647"/>
              <a:gd name="connsiteY420" fmla="*/ 205103 h 3105549"/>
              <a:gd name="connsiteX421" fmla="*/ 7188542 w 10144647"/>
              <a:gd name="connsiteY421" fmla="*/ 349436 h 3105549"/>
              <a:gd name="connsiteX422" fmla="*/ 7147258 w 10144647"/>
              <a:gd name="connsiteY422" fmla="*/ 364629 h 3105549"/>
              <a:gd name="connsiteX423" fmla="*/ 7224664 w 10144647"/>
              <a:gd name="connsiteY423" fmla="*/ 508961 h 3105549"/>
              <a:gd name="connsiteX424" fmla="*/ 7229825 w 10144647"/>
              <a:gd name="connsiteY424" fmla="*/ 311454 h 3105549"/>
              <a:gd name="connsiteX425" fmla="*/ 7322712 w 10144647"/>
              <a:gd name="connsiteY425" fmla="*/ 296261 h 3105549"/>
              <a:gd name="connsiteX426" fmla="*/ 7384637 w 10144647"/>
              <a:gd name="connsiteY426" fmla="*/ 273471 h 3105549"/>
              <a:gd name="connsiteX427" fmla="*/ 7431080 w 10144647"/>
              <a:gd name="connsiteY427" fmla="*/ 174718 h 3105549"/>
              <a:gd name="connsiteX428" fmla="*/ 7482684 w 10144647"/>
              <a:gd name="connsiteY428" fmla="*/ 75964 h 3105549"/>
              <a:gd name="connsiteX429" fmla="*/ 7518808 w 10144647"/>
              <a:gd name="connsiteY429" fmla="*/ 60771 h 3105549"/>
              <a:gd name="connsiteX430" fmla="*/ 7568719 w 10144647"/>
              <a:gd name="connsiteY430" fmla="*/ 44154 h 310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10144647" h="3105549">
                <a:moveTo>
                  <a:pt x="9372170" y="2547816"/>
                </a:moveTo>
                <a:lnTo>
                  <a:pt x="9376551" y="2552404"/>
                </a:lnTo>
                <a:cubicBezTo>
                  <a:pt x="9376551" y="2552404"/>
                  <a:pt x="9376551" y="2552404"/>
                  <a:pt x="9371391" y="2552404"/>
                </a:cubicBezTo>
                <a:close/>
                <a:moveTo>
                  <a:pt x="7568719" y="44154"/>
                </a:moveTo>
                <a:cubicBezTo>
                  <a:pt x="7611051" y="39881"/>
                  <a:pt x="7632337" y="74065"/>
                  <a:pt x="7647818" y="159525"/>
                </a:cubicBezTo>
                <a:cubicBezTo>
                  <a:pt x="7652978" y="197507"/>
                  <a:pt x="7652978" y="212700"/>
                  <a:pt x="7678780" y="182314"/>
                </a:cubicBezTo>
                <a:cubicBezTo>
                  <a:pt x="7683940" y="182314"/>
                  <a:pt x="7699422" y="189911"/>
                  <a:pt x="7709742" y="189911"/>
                </a:cubicBezTo>
                <a:cubicBezTo>
                  <a:pt x="7751026" y="205103"/>
                  <a:pt x="7823271" y="311454"/>
                  <a:pt x="7828432" y="364629"/>
                </a:cubicBezTo>
                <a:cubicBezTo>
                  <a:pt x="7849073" y="372225"/>
                  <a:pt x="7859394" y="334243"/>
                  <a:pt x="7880036" y="326647"/>
                </a:cubicBezTo>
                <a:cubicBezTo>
                  <a:pt x="7890356" y="357032"/>
                  <a:pt x="7895516" y="387418"/>
                  <a:pt x="7910998" y="410207"/>
                </a:cubicBezTo>
                <a:cubicBezTo>
                  <a:pt x="7921318" y="432997"/>
                  <a:pt x="7931640" y="455786"/>
                  <a:pt x="7952281" y="448190"/>
                </a:cubicBezTo>
                <a:cubicBezTo>
                  <a:pt x="7972922" y="432997"/>
                  <a:pt x="7962602" y="395014"/>
                  <a:pt x="7957442" y="372225"/>
                </a:cubicBezTo>
                <a:cubicBezTo>
                  <a:pt x="7952281" y="357032"/>
                  <a:pt x="7947120" y="349436"/>
                  <a:pt x="7941960" y="334243"/>
                </a:cubicBezTo>
                <a:cubicBezTo>
                  <a:pt x="7988404" y="326647"/>
                  <a:pt x="7983244" y="379822"/>
                  <a:pt x="7993564" y="417804"/>
                </a:cubicBezTo>
                <a:cubicBezTo>
                  <a:pt x="8019366" y="334243"/>
                  <a:pt x="8081291" y="349436"/>
                  <a:pt x="8112254" y="357032"/>
                </a:cubicBezTo>
                <a:cubicBezTo>
                  <a:pt x="8163858" y="364629"/>
                  <a:pt x="8189660" y="319050"/>
                  <a:pt x="8215462" y="281068"/>
                </a:cubicBezTo>
                <a:cubicBezTo>
                  <a:pt x="8267066" y="205103"/>
                  <a:pt x="8277386" y="205103"/>
                  <a:pt x="8328990" y="281068"/>
                </a:cubicBezTo>
                <a:cubicBezTo>
                  <a:pt x="8339311" y="296261"/>
                  <a:pt x="8344472" y="311454"/>
                  <a:pt x="8359952" y="311454"/>
                </a:cubicBezTo>
                <a:cubicBezTo>
                  <a:pt x="8375434" y="311454"/>
                  <a:pt x="8380594" y="319050"/>
                  <a:pt x="8375434" y="349436"/>
                </a:cubicBezTo>
                <a:cubicBezTo>
                  <a:pt x="8359952" y="417804"/>
                  <a:pt x="8365113" y="425400"/>
                  <a:pt x="8380594" y="501365"/>
                </a:cubicBezTo>
                <a:cubicBezTo>
                  <a:pt x="8447679" y="463382"/>
                  <a:pt x="8473481" y="486172"/>
                  <a:pt x="8478642" y="584926"/>
                </a:cubicBezTo>
                <a:cubicBezTo>
                  <a:pt x="8478642" y="592522"/>
                  <a:pt x="8473481" y="600118"/>
                  <a:pt x="8478642" y="600118"/>
                </a:cubicBezTo>
                <a:cubicBezTo>
                  <a:pt x="8483802" y="607715"/>
                  <a:pt x="8483802" y="600118"/>
                  <a:pt x="8483802" y="592522"/>
                </a:cubicBezTo>
                <a:cubicBezTo>
                  <a:pt x="8519925" y="562136"/>
                  <a:pt x="8535406" y="516558"/>
                  <a:pt x="8535406" y="455786"/>
                </a:cubicBezTo>
                <a:cubicBezTo>
                  <a:pt x="8530246" y="387418"/>
                  <a:pt x="8488963" y="303857"/>
                  <a:pt x="8561208" y="258279"/>
                </a:cubicBezTo>
                <a:cubicBezTo>
                  <a:pt x="8576689" y="319050"/>
                  <a:pt x="8628293" y="364629"/>
                  <a:pt x="8638614" y="470979"/>
                </a:cubicBezTo>
                <a:cubicBezTo>
                  <a:pt x="8654095" y="372225"/>
                  <a:pt x="8710860" y="402611"/>
                  <a:pt x="8736662" y="357032"/>
                </a:cubicBezTo>
                <a:cubicBezTo>
                  <a:pt x="8741822" y="341839"/>
                  <a:pt x="8762464" y="372225"/>
                  <a:pt x="8762464" y="387418"/>
                </a:cubicBezTo>
                <a:cubicBezTo>
                  <a:pt x="8757303" y="410207"/>
                  <a:pt x="8788266" y="448190"/>
                  <a:pt x="8752143" y="470979"/>
                </a:cubicBezTo>
                <a:cubicBezTo>
                  <a:pt x="8710860" y="493768"/>
                  <a:pt x="8685058" y="554540"/>
                  <a:pt x="8685058" y="622908"/>
                </a:cubicBezTo>
                <a:cubicBezTo>
                  <a:pt x="8685058" y="645697"/>
                  <a:pt x="8669577" y="683679"/>
                  <a:pt x="8695379" y="691276"/>
                </a:cubicBezTo>
                <a:cubicBezTo>
                  <a:pt x="8716020" y="698872"/>
                  <a:pt x="8731501" y="668486"/>
                  <a:pt x="8736662" y="638101"/>
                </a:cubicBezTo>
                <a:cubicBezTo>
                  <a:pt x="8752143" y="569733"/>
                  <a:pt x="8783105" y="584926"/>
                  <a:pt x="8814067" y="607715"/>
                </a:cubicBezTo>
                <a:cubicBezTo>
                  <a:pt x="8819228" y="615311"/>
                  <a:pt x="8824388" y="630504"/>
                  <a:pt x="8829549" y="638101"/>
                </a:cubicBezTo>
                <a:cubicBezTo>
                  <a:pt x="8834709" y="653293"/>
                  <a:pt x="8845030" y="676083"/>
                  <a:pt x="8870832" y="676083"/>
                </a:cubicBezTo>
                <a:cubicBezTo>
                  <a:pt x="8855351" y="615311"/>
                  <a:pt x="8891474" y="569733"/>
                  <a:pt x="8896634" y="516558"/>
                </a:cubicBezTo>
                <a:cubicBezTo>
                  <a:pt x="8906955" y="478575"/>
                  <a:pt x="8912115" y="546943"/>
                  <a:pt x="8927597" y="524154"/>
                </a:cubicBezTo>
                <a:cubicBezTo>
                  <a:pt x="8948238" y="501365"/>
                  <a:pt x="8963719" y="478575"/>
                  <a:pt x="8989521" y="470979"/>
                </a:cubicBezTo>
                <a:cubicBezTo>
                  <a:pt x="8994682" y="470979"/>
                  <a:pt x="8999842" y="470979"/>
                  <a:pt x="8999842" y="463382"/>
                </a:cubicBezTo>
                <a:cubicBezTo>
                  <a:pt x="8999842" y="417804"/>
                  <a:pt x="9025644" y="395014"/>
                  <a:pt x="9046286" y="372225"/>
                </a:cubicBezTo>
                <a:cubicBezTo>
                  <a:pt x="9061767" y="357032"/>
                  <a:pt x="9077248" y="357032"/>
                  <a:pt x="9082409" y="372225"/>
                </a:cubicBezTo>
                <a:cubicBezTo>
                  <a:pt x="9108211" y="470979"/>
                  <a:pt x="9123692" y="402611"/>
                  <a:pt x="9144333" y="364629"/>
                </a:cubicBezTo>
                <a:cubicBezTo>
                  <a:pt x="9149494" y="357032"/>
                  <a:pt x="9154654" y="349436"/>
                  <a:pt x="9159815" y="341839"/>
                </a:cubicBezTo>
                <a:cubicBezTo>
                  <a:pt x="9190777" y="364629"/>
                  <a:pt x="9154654" y="425400"/>
                  <a:pt x="9185617" y="432997"/>
                </a:cubicBezTo>
                <a:cubicBezTo>
                  <a:pt x="9211419" y="440593"/>
                  <a:pt x="9242381" y="432997"/>
                  <a:pt x="9268183" y="425400"/>
                </a:cubicBezTo>
                <a:cubicBezTo>
                  <a:pt x="9288825" y="410207"/>
                  <a:pt x="9293985" y="395014"/>
                  <a:pt x="9278504" y="372225"/>
                </a:cubicBezTo>
                <a:cubicBezTo>
                  <a:pt x="9268183" y="357032"/>
                  <a:pt x="9252702" y="341839"/>
                  <a:pt x="9283664" y="319050"/>
                </a:cubicBezTo>
                <a:cubicBezTo>
                  <a:pt x="9304306" y="303857"/>
                  <a:pt x="9324947" y="273471"/>
                  <a:pt x="9355910" y="303857"/>
                </a:cubicBezTo>
                <a:cubicBezTo>
                  <a:pt x="9376551" y="326647"/>
                  <a:pt x="9355910" y="341839"/>
                  <a:pt x="9350749" y="364629"/>
                </a:cubicBezTo>
                <a:cubicBezTo>
                  <a:pt x="9330108" y="432997"/>
                  <a:pt x="9350749" y="493768"/>
                  <a:pt x="9366231" y="569733"/>
                </a:cubicBezTo>
                <a:cubicBezTo>
                  <a:pt x="9392033" y="493768"/>
                  <a:pt x="9407514" y="516558"/>
                  <a:pt x="9412674" y="577329"/>
                </a:cubicBezTo>
                <a:cubicBezTo>
                  <a:pt x="9448797" y="508961"/>
                  <a:pt x="9386872" y="425400"/>
                  <a:pt x="9428155" y="364629"/>
                </a:cubicBezTo>
                <a:cubicBezTo>
                  <a:pt x="9469439" y="577329"/>
                  <a:pt x="9526203" y="645697"/>
                  <a:pt x="9629411" y="638101"/>
                </a:cubicBezTo>
                <a:cubicBezTo>
                  <a:pt x="9598449" y="607715"/>
                  <a:pt x="9613930" y="569733"/>
                  <a:pt x="9613930" y="531750"/>
                </a:cubicBezTo>
                <a:cubicBezTo>
                  <a:pt x="9639732" y="539347"/>
                  <a:pt x="9634571" y="584926"/>
                  <a:pt x="9655213" y="600118"/>
                </a:cubicBezTo>
                <a:cubicBezTo>
                  <a:pt x="9665534" y="577329"/>
                  <a:pt x="9655213" y="546943"/>
                  <a:pt x="9660373" y="524154"/>
                </a:cubicBezTo>
                <a:cubicBezTo>
                  <a:pt x="9660373" y="516558"/>
                  <a:pt x="9660373" y="501365"/>
                  <a:pt x="9660373" y="493768"/>
                </a:cubicBezTo>
                <a:cubicBezTo>
                  <a:pt x="9655213" y="440593"/>
                  <a:pt x="9701657" y="516558"/>
                  <a:pt x="9696496" y="463382"/>
                </a:cubicBezTo>
                <a:cubicBezTo>
                  <a:pt x="9691336" y="432997"/>
                  <a:pt x="9681015" y="410207"/>
                  <a:pt x="9681015" y="379822"/>
                </a:cubicBezTo>
                <a:cubicBezTo>
                  <a:pt x="9681015" y="357032"/>
                  <a:pt x="9696496" y="364629"/>
                  <a:pt x="9706817" y="372225"/>
                </a:cubicBezTo>
                <a:cubicBezTo>
                  <a:pt x="9722298" y="387418"/>
                  <a:pt x="9722298" y="417804"/>
                  <a:pt x="9722298" y="440593"/>
                </a:cubicBezTo>
                <a:cubicBezTo>
                  <a:pt x="9706817" y="516558"/>
                  <a:pt x="9742940" y="539347"/>
                  <a:pt x="9773902" y="577329"/>
                </a:cubicBezTo>
                <a:cubicBezTo>
                  <a:pt x="9830667" y="645697"/>
                  <a:pt x="9882271" y="698872"/>
                  <a:pt x="9954516" y="698872"/>
                </a:cubicBezTo>
                <a:cubicBezTo>
                  <a:pt x="9969997" y="698872"/>
                  <a:pt x="10006120" y="645697"/>
                  <a:pt x="9995799" y="729258"/>
                </a:cubicBezTo>
                <a:cubicBezTo>
                  <a:pt x="10016441" y="729258"/>
                  <a:pt x="10037083" y="767240"/>
                  <a:pt x="10052564" y="721661"/>
                </a:cubicBezTo>
                <a:cubicBezTo>
                  <a:pt x="10073205" y="660890"/>
                  <a:pt x="10099007" y="676083"/>
                  <a:pt x="10119649" y="721661"/>
                </a:cubicBezTo>
                <a:cubicBezTo>
                  <a:pt x="10127389" y="740653"/>
                  <a:pt x="10133840" y="761543"/>
                  <a:pt x="10140936" y="782433"/>
                </a:cubicBezTo>
                <a:lnTo>
                  <a:pt x="10144647" y="791397"/>
                </a:lnTo>
                <a:lnTo>
                  <a:pt x="9969437" y="2622261"/>
                </a:lnTo>
                <a:lnTo>
                  <a:pt x="9943954" y="2592760"/>
                </a:lnTo>
                <a:cubicBezTo>
                  <a:pt x="9884205" y="2540060"/>
                  <a:pt x="9816475" y="2525816"/>
                  <a:pt x="9742940" y="2537211"/>
                </a:cubicBezTo>
                <a:cubicBezTo>
                  <a:pt x="9686175" y="2544807"/>
                  <a:pt x="9629411" y="2560000"/>
                  <a:pt x="9572647" y="2560000"/>
                </a:cubicBezTo>
                <a:cubicBezTo>
                  <a:pt x="9500401" y="2560000"/>
                  <a:pt x="9438476" y="2537211"/>
                  <a:pt x="9392033" y="2453650"/>
                </a:cubicBezTo>
                <a:cubicBezTo>
                  <a:pt x="9381712" y="2468843"/>
                  <a:pt x="9380422" y="2485935"/>
                  <a:pt x="9379777" y="2503027"/>
                </a:cubicBezTo>
                <a:lnTo>
                  <a:pt x="9372170" y="2547816"/>
                </a:lnTo>
                <a:lnTo>
                  <a:pt x="9364537" y="2539822"/>
                </a:lnTo>
                <a:cubicBezTo>
                  <a:pt x="9355587" y="2536261"/>
                  <a:pt x="9354620" y="2556202"/>
                  <a:pt x="9350749" y="2567596"/>
                </a:cubicBezTo>
                <a:cubicBezTo>
                  <a:pt x="9345589" y="2620771"/>
                  <a:pt x="9335268" y="2673947"/>
                  <a:pt x="9324947" y="2742315"/>
                </a:cubicBezTo>
                <a:cubicBezTo>
                  <a:pt x="9304306" y="2635964"/>
                  <a:pt x="9288825" y="2544807"/>
                  <a:pt x="9268183" y="2438457"/>
                </a:cubicBezTo>
                <a:cubicBezTo>
                  <a:pt x="9247541" y="2499228"/>
                  <a:pt x="9247541" y="2552404"/>
                  <a:pt x="9257862" y="2597982"/>
                </a:cubicBezTo>
                <a:cubicBezTo>
                  <a:pt x="9263023" y="2666350"/>
                  <a:pt x="9242381" y="2681543"/>
                  <a:pt x="9206258" y="2666350"/>
                </a:cubicBezTo>
                <a:cubicBezTo>
                  <a:pt x="9164975" y="2658754"/>
                  <a:pt x="9134013" y="2620771"/>
                  <a:pt x="9097890" y="2597982"/>
                </a:cubicBezTo>
                <a:cubicBezTo>
                  <a:pt x="9051446" y="2560000"/>
                  <a:pt x="9010163" y="2529614"/>
                  <a:pt x="8948238" y="2575193"/>
                </a:cubicBezTo>
                <a:cubicBezTo>
                  <a:pt x="8922436" y="2597982"/>
                  <a:pt x="8927597" y="2529614"/>
                  <a:pt x="8912115" y="2491632"/>
                </a:cubicBezTo>
                <a:cubicBezTo>
                  <a:pt x="8886313" y="2544807"/>
                  <a:pt x="8834709" y="2544807"/>
                  <a:pt x="8819228" y="2597982"/>
                </a:cubicBezTo>
                <a:cubicBezTo>
                  <a:pt x="8746983" y="2468843"/>
                  <a:pt x="8669577" y="2339703"/>
                  <a:pt x="8700539" y="2134599"/>
                </a:cubicBezTo>
                <a:cubicBezTo>
                  <a:pt x="8654095" y="2180178"/>
                  <a:pt x="8669577" y="2240949"/>
                  <a:pt x="8669577" y="2294125"/>
                </a:cubicBezTo>
                <a:cubicBezTo>
                  <a:pt x="8674737" y="2347300"/>
                  <a:pt x="8674737" y="2385282"/>
                  <a:pt x="8628293" y="2370089"/>
                </a:cubicBezTo>
                <a:cubicBezTo>
                  <a:pt x="8612812" y="2370089"/>
                  <a:pt x="8597331" y="2392878"/>
                  <a:pt x="8581850" y="2392878"/>
                </a:cubicBezTo>
                <a:cubicBezTo>
                  <a:pt x="8545727" y="2392878"/>
                  <a:pt x="8571529" y="2514421"/>
                  <a:pt x="8504444" y="2461246"/>
                </a:cubicBezTo>
                <a:cubicBezTo>
                  <a:pt x="8473481" y="2438457"/>
                  <a:pt x="8427038" y="2461246"/>
                  <a:pt x="8385755" y="2461246"/>
                </a:cubicBezTo>
                <a:cubicBezTo>
                  <a:pt x="8339311" y="2461246"/>
                  <a:pt x="8303188" y="2438457"/>
                  <a:pt x="8277386" y="2385282"/>
                </a:cubicBezTo>
                <a:cubicBezTo>
                  <a:pt x="8267066" y="2377685"/>
                  <a:pt x="8256744" y="2362493"/>
                  <a:pt x="8251584" y="2385282"/>
                </a:cubicBezTo>
                <a:cubicBezTo>
                  <a:pt x="8246424" y="2430860"/>
                  <a:pt x="8194820" y="2438457"/>
                  <a:pt x="8205140" y="2499228"/>
                </a:cubicBezTo>
                <a:cubicBezTo>
                  <a:pt x="8215462" y="2552404"/>
                  <a:pt x="8220622" y="2605579"/>
                  <a:pt x="8230942" y="2658754"/>
                </a:cubicBezTo>
                <a:cubicBezTo>
                  <a:pt x="8169018" y="2658754"/>
                  <a:pt x="8122574" y="2658754"/>
                  <a:pt x="8132895" y="2544807"/>
                </a:cubicBezTo>
                <a:cubicBezTo>
                  <a:pt x="8132895" y="2514421"/>
                  <a:pt x="8117414" y="2491632"/>
                  <a:pt x="8107093" y="2468843"/>
                </a:cubicBezTo>
                <a:cubicBezTo>
                  <a:pt x="8076130" y="2499228"/>
                  <a:pt x="8065810" y="2544807"/>
                  <a:pt x="8050328" y="2582789"/>
                </a:cubicBezTo>
                <a:cubicBezTo>
                  <a:pt x="8045168" y="2529614"/>
                  <a:pt x="8050328" y="2468843"/>
                  <a:pt x="8019366" y="2423264"/>
                </a:cubicBezTo>
                <a:cubicBezTo>
                  <a:pt x="8009046" y="2484036"/>
                  <a:pt x="8009046" y="2537211"/>
                  <a:pt x="7983244" y="2597982"/>
                </a:cubicBezTo>
                <a:cubicBezTo>
                  <a:pt x="7967762" y="2514421"/>
                  <a:pt x="8009046" y="2408071"/>
                  <a:pt x="7916158" y="2400475"/>
                </a:cubicBezTo>
                <a:cubicBezTo>
                  <a:pt x="7916158" y="2453650"/>
                  <a:pt x="7916158" y="2514421"/>
                  <a:pt x="7926479" y="2567596"/>
                </a:cubicBezTo>
                <a:cubicBezTo>
                  <a:pt x="7936800" y="2643561"/>
                  <a:pt x="7916158" y="2651157"/>
                  <a:pt x="7874875" y="2628368"/>
                </a:cubicBezTo>
                <a:cubicBezTo>
                  <a:pt x="7771667" y="2590386"/>
                  <a:pt x="7668459" y="2537211"/>
                  <a:pt x="7565251" y="2491632"/>
                </a:cubicBezTo>
                <a:cubicBezTo>
                  <a:pt x="7508486" y="2468843"/>
                  <a:pt x="7508486" y="2468843"/>
                  <a:pt x="7482684" y="2552404"/>
                </a:cubicBezTo>
                <a:cubicBezTo>
                  <a:pt x="7487845" y="2468843"/>
                  <a:pt x="7415600" y="2453650"/>
                  <a:pt x="7410439" y="2370089"/>
                </a:cubicBezTo>
                <a:cubicBezTo>
                  <a:pt x="7410439" y="2339703"/>
                  <a:pt x="7369156" y="2332107"/>
                  <a:pt x="7343354" y="2324510"/>
                </a:cubicBezTo>
                <a:cubicBezTo>
                  <a:pt x="7338194" y="2476439"/>
                  <a:pt x="7348514" y="2635964"/>
                  <a:pt x="7358835" y="2810683"/>
                </a:cubicBezTo>
                <a:cubicBezTo>
                  <a:pt x="7322712" y="2727122"/>
                  <a:pt x="7327872" y="2651157"/>
                  <a:pt x="7302070" y="2590386"/>
                </a:cubicBezTo>
                <a:cubicBezTo>
                  <a:pt x="7291750" y="2575193"/>
                  <a:pt x="7291750" y="2552404"/>
                  <a:pt x="7276268" y="2544807"/>
                </a:cubicBezTo>
                <a:cubicBezTo>
                  <a:pt x="7255627" y="2544807"/>
                  <a:pt x="7250466" y="2575193"/>
                  <a:pt x="7245306" y="2590386"/>
                </a:cubicBezTo>
                <a:cubicBezTo>
                  <a:pt x="7234986" y="2620771"/>
                  <a:pt x="7224664" y="2651157"/>
                  <a:pt x="7209184" y="2681543"/>
                </a:cubicBezTo>
                <a:cubicBezTo>
                  <a:pt x="7178221" y="2757507"/>
                  <a:pt x="7152419" y="2757507"/>
                  <a:pt x="7105976" y="2689139"/>
                </a:cubicBezTo>
                <a:cubicBezTo>
                  <a:pt x="7075013" y="2780297"/>
                  <a:pt x="7038890" y="2863858"/>
                  <a:pt x="7049211" y="2970208"/>
                </a:cubicBezTo>
                <a:cubicBezTo>
                  <a:pt x="7018248" y="2970208"/>
                  <a:pt x="6997607" y="2955015"/>
                  <a:pt x="6976966" y="2932226"/>
                </a:cubicBezTo>
                <a:cubicBezTo>
                  <a:pt x="6961484" y="2924629"/>
                  <a:pt x="6940842" y="2901840"/>
                  <a:pt x="6966644" y="2856261"/>
                </a:cubicBezTo>
                <a:cubicBezTo>
                  <a:pt x="6982125" y="2825875"/>
                  <a:pt x="7002768" y="2765104"/>
                  <a:pt x="6951164" y="2727122"/>
                </a:cubicBezTo>
                <a:cubicBezTo>
                  <a:pt x="6946003" y="2727122"/>
                  <a:pt x="6946003" y="2704332"/>
                  <a:pt x="6946003" y="2689139"/>
                </a:cubicBezTo>
                <a:cubicBezTo>
                  <a:pt x="6935682" y="2628368"/>
                  <a:pt x="6925362" y="2582789"/>
                  <a:pt x="6868597" y="2575193"/>
                </a:cubicBezTo>
                <a:cubicBezTo>
                  <a:pt x="6822154" y="2575193"/>
                  <a:pt x="6791191" y="2514421"/>
                  <a:pt x="6755068" y="2446053"/>
                </a:cubicBezTo>
                <a:cubicBezTo>
                  <a:pt x="6760228" y="2522018"/>
                  <a:pt x="6682822" y="2544807"/>
                  <a:pt x="6739587" y="2628368"/>
                </a:cubicBezTo>
                <a:cubicBezTo>
                  <a:pt x="6687983" y="2628368"/>
                  <a:pt x="6641540" y="2651157"/>
                  <a:pt x="6641540" y="2552404"/>
                </a:cubicBezTo>
                <a:cubicBezTo>
                  <a:pt x="6641540" y="2529614"/>
                  <a:pt x="6631218" y="2529614"/>
                  <a:pt x="6615738" y="2529614"/>
                </a:cubicBezTo>
                <a:cubicBezTo>
                  <a:pt x="6595096" y="2529614"/>
                  <a:pt x="6569294" y="2544807"/>
                  <a:pt x="6558973" y="2499228"/>
                </a:cubicBezTo>
                <a:cubicBezTo>
                  <a:pt x="6558973" y="2499228"/>
                  <a:pt x="6553812" y="2491632"/>
                  <a:pt x="6548652" y="2499228"/>
                </a:cubicBezTo>
                <a:cubicBezTo>
                  <a:pt x="6522850" y="2529614"/>
                  <a:pt x="6476406" y="2529614"/>
                  <a:pt x="6460926" y="2597982"/>
                </a:cubicBezTo>
                <a:cubicBezTo>
                  <a:pt x="6445444" y="2666350"/>
                  <a:pt x="6429963" y="2673947"/>
                  <a:pt x="6393840" y="2613175"/>
                </a:cubicBezTo>
                <a:cubicBezTo>
                  <a:pt x="6368038" y="2575193"/>
                  <a:pt x="6368038" y="2575193"/>
                  <a:pt x="6337076" y="2628368"/>
                </a:cubicBezTo>
                <a:cubicBezTo>
                  <a:pt x="6331915" y="2560000"/>
                  <a:pt x="6326755" y="2484036"/>
                  <a:pt x="6321595" y="2408071"/>
                </a:cubicBezTo>
                <a:cubicBezTo>
                  <a:pt x="6321595" y="2408071"/>
                  <a:pt x="6316434" y="2408071"/>
                  <a:pt x="6316434" y="2408071"/>
                </a:cubicBezTo>
                <a:cubicBezTo>
                  <a:pt x="6311274" y="2415668"/>
                  <a:pt x="6311274" y="2415668"/>
                  <a:pt x="6306113" y="2423264"/>
                </a:cubicBezTo>
                <a:cubicBezTo>
                  <a:pt x="6300953" y="2423264"/>
                  <a:pt x="6300953" y="2423264"/>
                  <a:pt x="6295793" y="2423264"/>
                </a:cubicBezTo>
                <a:cubicBezTo>
                  <a:pt x="6285472" y="2408071"/>
                  <a:pt x="6306113" y="2347300"/>
                  <a:pt x="6264830" y="2392878"/>
                </a:cubicBezTo>
                <a:cubicBezTo>
                  <a:pt x="6259670" y="2400475"/>
                  <a:pt x="6254509" y="2408071"/>
                  <a:pt x="6249349" y="2415668"/>
                </a:cubicBezTo>
                <a:cubicBezTo>
                  <a:pt x="6218387" y="2506825"/>
                  <a:pt x="6166783" y="2522018"/>
                  <a:pt x="6104858" y="2499228"/>
                </a:cubicBezTo>
                <a:cubicBezTo>
                  <a:pt x="6048093" y="2468843"/>
                  <a:pt x="6017131" y="2544807"/>
                  <a:pt x="5981008" y="2575193"/>
                </a:cubicBezTo>
                <a:cubicBezTo>
                  <a:pt x="5944885" y="2605579"/>
                  <a:pt x="5919083" y="2613175"/>
                  <a:pt x="5898442" y="2560000"/>
                </a:cubicBezTo>
                <a:cubicBezTo>
                  <a:pt x="5888121" y="2522018"/>
                  <a:pt x="5872640" y="2491632"/>
                  <a:pt x="5857159" y="2446053"/>
                </a:cubicBezTo>
                <a:cubicBezTo>
                  <a:pt x="5836517" y="2499228"/>
                  <a:pt x="5836517" y="2552404"/>
                  <a:pt x="5836517" y="2597982"/>
                </a:cubicBezTo>
                <a:cubicBezTo>
                  <a:pt x="5836517" y="2620771"/>
                  <a:pt x="5841677" y="2658754"/>
                  <a:pt x="5826196" y="2651157"/>
                </a:cubicBezTo>
                <a:cubicBezTo>
                  <a:pt x="5759111" y="2613175"/>
                  <a:pt x="5753951" y="2704332"/>
                  <a:pt x="5728149" y="2749911"/>
                </a:cubicBezTo>
                <a:cubicBezTo>
                  <a:pt x="5707507" y="2787893"/>
                  <a:pt x="5702347" y="2871454"/>
                  <a:pt x="5666224" y="2856261"/>
                </a:cubicBezTo>
                <a:cubicBezTo>
                  <a:pt x="5624941" y="2841068"/>
                  <a:pt x="5640422" y="2765104"/>
                  <a:pt x="5640422" y="2711929"/>
                </a:cubicBezTo>
                <a:cubicBezTo>
                  <a:pt x="5635261" y="2658754"/>
                  <a:pt x="5640422" y="2613175"/>
                  <a:pt x="5640422" y="2552404"/>
                </a:cubicBezTo>
                <a:cubicBezTo>
                  <a:pt x="5588818" y="2651157"/>
                  <a:pt x="5619780" y="2757507"/>
                  <a:pt x="5588818" y="2856261"/>
                </a:cubicBezTo>
                <a:cubicBezTo>
                  <a:pt x="5599139" y="2620771"/>
                  <a:pt x="5490770" y="2453650"/>
                  <a:pt x="5423685" y="2240949"/>
                </a:cubicBezTo>
                <a:cubicBezTo>
                  <a:pt x="5408204" y="2309317"/>
                  <a:pt x="5413364" y="2354896"/>
                  <a:pt x="5413364" y="2408071"/>
                </a:cubicBezTo>
                <a:cubicBezTo>
                  <a:pt x="5392723" y="2392878"/>
                  <a:pt x="5392723" y="2354896"/>
                  <a:pt x="5372081" y="2339703"/>
                </a:cubicBezTo>
                <a:cubicBezTo>
                  <a:pt x="5335958" y="2446053"/>
                  <a:pt x="5315317" y="2567596"/>
                  <a:pt x="5253392" y="2666350"/>
                </a:cubicBezTo>
                <a:cubicBezTo>
                  <a:pt x="5237911" y="2613175"/>
                  <a:pt x="5258552" y="2567596"/>
                  <a:pt x="5248231" y="2514421"/>
                </a:cubicBezTo>
                <a:cubicBezTo>
                  <a:pt x="5212109" y="2582789"/>
                  <a:pt x="5191467" y="2537211"/>
                  <a:pt x="5175986" y="2484036"/>
                </a:cubicBezTo>
                <a:cubicBezTo>
                  <a:pt x="5160505" y="2446053"/>
                  <a:pt x="5155344" y="2370089"/>
                  <a:pt x="5124382" y="2377685"/>
                </a:cubicBezTo>
                <a:cubicBezTo>
                  <a:pt x="5077938" y="2385282"/>
                  <a:pt x="5083099" y="2461246"/>
                  <a:pt x="5077938" y="2522018"/>
                </a:cubicBezTo>
                <a:cubicBezTo>
                  <a:pt x="5072778" y="2552404"/>
                  <a:pt x="5083099" y="2582789"/>
                  <a:pt x="5062457" y="2613175"/>
                </a:cubicBezTo>
                <a:cubicBezTo>
                  <a:pt x="5031495" y="2651157"/>
                  <a:pt x="5026334" y="2605579"/>
                  <a:pt x="5016013" y="2567596"/>
                </a:cubicBezTo>
                <a:cubicBezTo>
                  <a:pt x="4990211" y="2620771"/>
                  <a:pt x="4964409" y="2658754"/>
                  <a:pt x="4943768" y="2704332"/>
                </a:cubicBezTo>
                <a:cubicBezTo>
                  <a:pt x="4928287" y="2734718"/>
                  <a:pt x="4907645" y="2749911"/>
                  <a:pt x="4887003" y="2734718"/>
                </a:cubicBezTo>
                <a:cubicBezTo>
                  <a:pt x="4819918" y="2696736"/>
                  <a:pt x="4830239" y="2772700"/>
                  <a:pt x="4830239" y="2818279"/>
                </a:cubicBezTo>
                <a:cubicBezTo>
                  <a:pt x="4830239" y="2871454"/>
                  <a:pt x="4840560" y="2917033"/>
                  <a:pt x="4845720" y="2970208"/>
                </a:cubicBezTo>
                <a:cubicBezTo>
                  <a:pt x="4850881" y="2992997"/>
                  <a:pt x="4850881" y="3008190"/>
                  <a:pt x="4830239" y="3030979"/>
                </a:cubicBezTo>
                <a:cubicBezTo>
                  <a:pt x="4809597" y="2917033"/>
                  <a:pt x="4825079" y="2787893"/>
                  <a:pt x="4773475" y="2681543"/>
                </a:cubicBezTo>
                <a:cubicBezTo>
                  <a:pt x="4747673" y="2765104"/>
                  <a:pt x="4747673" y="2863858"/>
                  <a:pt x="4721871" y="2947418"/>
                </a:cubicBezTo>
                <a:cubicBezTo>
                  <a:pt x="4706390" y="2901840"/>
                  <a:pt x="4706389" y="2863858"/>
                  <a:pt x="4711550" y="2818279"/>
                </a:cubicBezTo>
                <a:cubicBezTo>
                  <a:pt x="4721872" y="2757507"/>
                  <a:pt x="4675427" y="2749911"/>
                  <a:pt x="4654785" y="2742315"/>
                </a:cubicBezTo>
                <a:cubicBezTo>
                  <a:pt x="4639304" y="2727122"/>
                  <a:pt x="4618663" y="2727122"/>
                  <a:pt x="4603181" y="2711929"/>
                </a:cubicBezTo>
                <a:cubicBezTo>
                  <a:pt x="4603181" y="2658754"/>
                  <a:pt x="4551577" y="2696736"/>
                  <a:pt x="4546417" y="2651157"/>
                </a:cubicBezTo>
                <a:cubicBezTo>
                  <a:pt x="4546417" y="2673947"/>
                  <a:pt x="4546417" y="2704332"/>
                  <a:pt x="4546417" y="2734718"/>
                </a:cubicBezTo>
                <a:cubicBezTo>
                  <a:pt x="4505134" y="2727122"/>
                  <a:pt x="4499973" y="2787893"/>
                  <a:pt x="4469011" y="2841068"/>
                </a:cubicBezTo>
                <a:cubicBezTo>
                  <a:pt x="4458690" y="2765104"/>
                  <a:pt x="4432888" y="2704332"/>
                  <a:pt x="4463851" y="2635964"/>
                </a:cubicBezTo>
                <a:cubicBezTo>
                  <a:pt x="4479332" y="2597982"/>
                  <a:pt x="4453530" y="2582789"/>
                  <a:pt x="4438049" y="2575193"/>
                </a:cubicBezTo>
                <a:cubicBezTo>
                  <a:pt x="4417407" y="2552404"/>
                  <a:pt x="4417407" y="2582789"/>
                  <a:pt x="4412247" y="2597982"/>
                </a:cubicBezTo>
                <a:cubicBezTo>
                  <a:pt x="4391605" y="2666350"/>
                  <a:pt x="4370963" y="2666350"/>
                  <a:pt x="4329680" y="2628368"/>
                </a:cubicBezTo>
                <a:cubicBezTo>
                  <a:pt x="4298719" y="2597982"/>
                  <a:pt x="4303878" y="2666350"/>
                  <a:pt x="4278076" y="2673947"/>
                </a:cubicBezTo>
                <a:cubicBezTo>
                  <a:pt x="4278076" y="2673947"/>
                  <a:pt x="4278076" y="2673947"/>
                  <a:pt x="4278076" y="2666350"/>
                </a:cubicBezTo>
                <a:cubicBezTo>
                  <a:pt x="4267755" y="2628368"/>
                  <a:pt x="4267755" y="2560000"/>
                  <a:pt x="4231633" y="2567596"/>
                </a:cubicBezTo>
                <a:cubicBezTo>
                  <a:pt x="4195510" y="2567596"/>
                  <a:pt x="4195510" y="2628368"/>
                  <a:pt x="4190349" y="2666350"/>
                </a:cubicBezTo>
                <a:cubicBezTo>
                  <a:pt x="4185189" y="2719525"/>
                  <a:pt x="4180029" y="2772700"/>
                  <a:pt x="4169708" y="2825875"/>
                </a:cubicBezTo>
                <a:cubicBezTo>
                  <a:pt x="4169708" y="2848665"/>
                  <a:pt x="4169708" y="2879050"/>
                  <a:pt x="4149066" y="2871454"/>
                </a:cubicBezTo>
                <a:cubicBezTo>
                  <a:pt x="4133585" y="2871454"/>
                  <a:pt x="4133585" y="2841068"/>
                  <a:pt x="4138745" y="2818279"/>
                </a:cubicBezTo>
                <a:cubicBezTo>
                  <a:pt x="4149066" y="2795490"/>
                  <a:pt x="4133585" y="2780297"/>
                  <a:pt x="4128424" y="2742315"/>
                </a:cubicBezTo>
                <a:cubicBezTo>
                  <a:pt x="4118104" y="2772700"/>
                  <a:pt x="4118104" y="2787893"/>
                  <a:pt x="4112943" y="2803086"/>
                </a:cubicBezTo>
                <a:cubicBezTo>
                  <a:pt x="4107783" y="2901840"/>
                  <a:pt x="4087141" y="2985401"/>
                  <a:pt x="4004575" y="2992997"/>
                </a:cubicBezTo>
                <a:cubicBezTo>
                  <a:pt x="3994254" y="2992997"/>
                  <a:pt x="3989094" y="3008190"/>
                  <a:pt x="3978773" y="3015786"/>
                </a:cubicBezTo>
                <a:cubicBezTo>
                  <a:pt x="3973612" y="3015786"/>
                  <a:pt x="3973612" y="3015786"/>
                  <a:pt x="3968452" y="3015786"/>
                </a:cubicBezTo>
                <a:cubicBezTo>
                  <a:pt x="3989094" y="2939822"/>
                  <a:pt x="4004575" y="2871454"/>
                  <a:pt x="3963292" y="2803086"/>
                </a:cubicBezTo>
                <a:cubicBezTo>
                  <a:pt x="3958131" y="2787893"/>
                  <a:pt x="3952971" y="2765104"/>
                  <a:pt x="3973612" y="2765104"/>
                </a:cubicBezTo>
                <a:cubicBezTo>
                  <a:pt x="3994254" y="2765104"/>
                  <a:pt x="3999414" y="2749911"/>
                  <a:pt x="3994254" y="2719525"/>
                </a:cubicBezTo>
                <a:cubicBezTo>
                  <a:pt x="3989094" y="2689139"/>
                  <a:pt x="3983933" y="2666350"/>
                  <a:pt x="3963292" y="2658754"/>
                </a:cubicBezTo>
                <a:cubicBezTo>
                  <a:pt x="3942650" y="2651157"/>
                  <a:pt x="3932329" y="2673947"/>
                  <a:pt x="3922008" y="2696736"/>
                </a:cubicBezTo>
                <a:cubicBezTo>
                  <a:pt x="3906527" y="2757507"/>
                  <a:pt x="3885886" y="2818279"/>
                  <a:pt x="3865244" y="2886647"/>
                </a:cubicBezTo>
                <a:cubicBezTo>
                  <a:pt x="3844602" y="2810683"/>
                  <a:pt x="3860084" y="2749911"/>
                  <a:pt x="3854923" y="2681543"/>
                </a:cubicBezTo>
                <a:cubicBezTo>
                  <a:pt x="3849763" y="2658754"/>
                  <a:pt x="3854923" y="2628368"/>
                  <a:pt x="3839442" y="2620771"/>
                </a:cubicBezTo>
                <a:cubicBezTo>
                  <a:pt x="3818800" y="2613175"/>
                  <a:pt x="3803319" y="2643561"/>
                  <a:pt x="3798159" y="2666350"/>
                </a:cubicBezTo>
                <a:cubicBezTo>
                  <a:pt x="3777517" y="2719525"/>
                  <a:pt x="3777517" y="2780297"/>
                  <a:pt x="3787838" y="2841068"/>
                </a:cubicBezTo>
                <a:cubicBezTo>
                  <a:pt x="3792998" y="2901840"/>
                  <a:pt x="3798159" y="2962611"/>
                  <a:pt x="3792998" y="3030979"/>
                </a:cubicBezTo>
                <a:cubicBezTo>
                  <a:pt x="3756876" y="2962611"/>
                  <a:pt x="3767196" y="2879050"/>
                  <a:pt x="3741394" y="2803086"/>
                </a:cubicBezTo>
                <a:cubicBezTo>
                  <a:pt x="3700111" y="2909436"/>
                  <a:pt x="3653668" y="2879050"/>
                  <a:pt x="3607224" y="2818279"/>
                </a:cubicBezTo>
                <a:cubicBezTo>
                  <a:pt x="3596903" y="2803086"/>
                  <a:pt x="3576262" y="2772700"/>
                  <a:pt x="3571101" y="2795490"/>
                </a:cubicBezTo>
                <a:cubicBezTo>
                  <a:pt x="3560780" y="2833472"/>
                  <a:pt x="3509176" y="2825875"/>
                  <a:pt x="3519497" y="2886647"/>
                </a:cubicBezTo>
                <a:cubicBezTo>
                  <a:pt x="3524658" y="2924629"/>
                  <a:pt x="3519497" y="2962611"/>
                  <a:pt x="3519497" y="3008190"/>
                </a:cubicBezTo>
                <a:cubicBezTo>
                  <a:pt x="3493695" y="2977804"/>
                  <a:pt x="3504016" y="2917033"/>
                  <a:pt x="3483374" y="2879050"/>
                </a:cubicBezTo>
                <a:cubicBezTo>
                  <a:pt x="3452412" y="2901840"/>
                  <a:pt x="3452412" y="2962611"/>
                  <a:pt x="3426610" y="2985401"/>
                </a:cubicBezTo>
                <a:cubicBezTo>
                  <a:pt x="3416289" y="3000594"/>
                  <a:pt x="3411129" y="3023383"/>
                  <a:pt x="3395648" y="3015786"/>
                </a:cubicBezTo>
                <a:cubicBezTo>
                  <a:pt x="3375006" y="3015786"/>
                  <a:pt x="3385327" y="2985401"/>
                  <a:pt x="3380166" y="2970208"/>
                </a:cubicBezTo>
                <a:cubicBezTo>
                  <a:pt x="3369846" y="2917033"/>
                  <a:pt x="3359525" y="2863858"/>
                  <a:pt x="3349204" y="2810683"/>
                </a:cubicBezTo>
                <a:cubicBezTo>
                  <a:pt x="3323402" y="2818279"/>
                  <a:pt x="3323402" y="2871454"/>
                  <a:pt x="3292440" y="2856261"/>
                </a:cubicBezTo>
                <a:cubicBezTo>
                  <a:pt x="3297600" y="2818279"/>
                  <a:pt x="3302760" y="2772700"/>
                  <a:pt x="3297600" y="2719525"/>
                </a:cubicBezTo>
                <a:cubicBezTo>
                  <a:pt x="3261477" y="2780297"/>
                  <a:pt x="3225354" y="2825875"/>
                  <a:pt x="3173750" y="2841068"/>
                </a:cubicBezTo>
                <a:cubicBezTo>
                  <a:pt x="3158269" y="2848665"/>
                  <a:pt x="3137628" y="2863858"/>
                  <a:pt x="3122146" y="2841068"/>
                </a:cubicBezTo>
                <a:cubicBezTo>
                  <a:pt x="3101505" y="2818279"/>
                  <a:pt x="3101505" y="2795490"/>
                  <a:pt x="3106665" y="2757507"/>
                </a:cubicBezTo>
                <a:cubicBezTo>
                  <a:pt x="3111826" y="2711929"/>
                  <a:pt x="3132467" y="2651157"/>
                  <a:pt x="3075703" y="2613175"/>
                </a:cubicBezTo>
                <a:cubicBezTo>
                  <a:pt x="3075703" y="2651157"/>
                  <a:pt x="3075703" y="2689139"/>
                  <a:pt x="3075703" y="2719525"/>
                </a:cubicBezTo>
                <a:cubicBezTo>
                  <a:pt x="3060222" y="2727122"/>
                  <a:pt x="3055061" y="2711929"/>
                  <a:pt x="3049901" y="2704332"/>
                </a:cubicBezTo>
                <a:cubicBezTo>
                  <a:pt x="3029259" y="2673947"/>
                  <a:pt x="3008618" y="2666350"/>
                  <a:pt x="3008618" y="2719525"/>
                </a:cubicBezTo>
                <a:cubicBezTo>
                  <a:pt x="3008618" y="2810683"/>
                  <a:pt x="2957014" y="2841068"/>
                  <a:pt x="2915730" y="2863858"/>
                </a:cubicBezTo>
                <a:cubicBezTo>
                  <a:pt x="2879608" y="2886647"/>
                  <a:pt x="2874447" y="2909436"/>
                  <a:pt x="2874447" y="2955015"/>
                </a:cubicBezTo>
                <a:cubicBezTo>
                  <a:pt x="2884768" y="3023383"/>
                  <a:pt x="2869287" y="3061365"/>
                  <a:pt x="2817683" y="3068961"/>
                </a:cubicBezTo>
                <a:cubicBezTo>
                  <a:pt x="2797041" y="3068961"/>
                  <a:pt x="2781560" y="3091751"/>
                  <a:pt x="2760918" y="3099347"/>
                </a:cubicBezTo>
                <a:cubicBezTo>
                  <a:pt x="2735116" y="3106944"/>
                  <a:pt x="2698994" y="3114540"/>
                  <a:pt x="2688673" y="3076558"/>
                </a:cubicBezTo>
                <a:cubicBezTo>
                  <a:pt x="2673192" y="2992997"/>
                  <a:pt x="2626748" y="2970208"/>
                  <a:pt x="2575144" y="2947418"/>
                </a:cubicBezTo>
                <a:cubicBezTo>
                  <a:pt x="2554502" y="2932226"/>
                  <a:pt x="2539021" y="2924629"/>
                  <a:pt x="2533861" y="2879050"/>
                </a:cubicBezTo>
                <a:cubicBezTo>
                  <a:pt x="2523540" y="2765104"/>
                  <a:pt x="2508059" y="2757507"/>
                  <a:pt x="2440974" y="2825875"/>
                </a:cubicBezTo>
                <a:cubicBezTo>
                  <a:pt x="2435813" y="2825875"/>
                  <a:pt x="2430653" y="2825875"/>
                  <a:pt x="2430653" y="2818279"/>
                </a:cubicBezTo>
                <a:cubicBezTo>
                  <a:pt x="2363568" y="2704332"/>
                  <a:pt x="2348086" y="2704332"/>
                  <a:pt x="2260360" y="2780297"/>
                </a:cubicBezTo>
                <a:cubicBezTo>
                  <a:pt x="2234558" y="2803086"/>
                  <a:pt x="2213916" y="2833472"/>
                  <a:pt x="2177793" y="2810683"/>
                </a:cubicBezTo>
                <a:cubicBezTo>
                  <a:pt x="2151991" y="2795490"/>
                  <a:pt x="2110708" y="2856261"/>
                  <a:pt x="2090066" y="2909436"/>
                </a:cubicBezTo>
                <a:cubicBezTo>
                  <a:pt x="2043623" y="3000594"/>
                  <a:pt x="2033302" y="2977804"/>
                  <a:pt x="1976538" y="2917033"/>
                </a:cubicBezTo>
                <a:cubicBezTo>
                  <a:pt x="1924934" y="2856261"/>
                  <a:pt x="1945575" y="2795490"/>
                  <a:pt x="1935255" y="2734718"/>
                </a:cubicBezTo>
                <a:cubicBezTo>
                  <a:pt x="1935255" y="2727122"/>
                  <a:pt x="1935255" y="2711929"/>
                  <a:pt x="1930094" y="2704332"/>
                </a:cubicBezTo>
                <a:cubicBezTo>
                  <a:pt x="1919773" y="2666350"/>
                  <a:pt x="1919773" y="2582789"/>
                  <a:pt x="1904292" y="2605579"/>
                </a:cubicBezTo>
                <a:cubicBezTo>
                  <a:pt x="1863009" y="2643561"/>
                  <a:pt x="1847528" y="2529614"/>
                  <a:pt x="1816565" y="2597982"/>
                </a:cubicBezTo>
                <a:cubicBezTo>
                  <a:pt x="1795924" y="2635964"/>
                  <a:pt x="1775282" y="2673947"/>
                  <a:pt x="1775282" y="2719525"/>
                </a:cubicBezTo>
                <a:cubicBezTo>
                  <a:pt x="1770122" y="2803086"/>
                  <a:pt x="1816565" y="2894243"/>
                  <a:pt x="1749480" y="2962611"/>
                </a:cubicBezTo>
                <a:cubicBezTo>
                  <a:pt x="1739159" y="2894243"/>
                  <a:pt x="1692716" y="2848665"/>
                  <a:pt x="1666914" y="2780297"/>
                </a:cubicBezTo>
                <a:cubicBezTo>
                  <a:pt x="1651433" y="2848665"/>
                  <a:pt x="1574027" y="2780297"/>
                  <a:pt x="1574027" y="2886647"/>
                </a:cubicBezTo>
                <a:cubicBezTo>
                  <a:pt x="1543064" y="2825875"/>
                  <a:pt x="1527583" y="2795490"/>
                  <a:pt x="1574027" y="2734718"/>
                </a:cubicBezTo>
                <a:cubicBezTo>
                  <a:pt x="1635951" y="2658754"/>
                  <a:pt x="1651433" y="2529614"/>
                  <a:pt x="1610149" y="2415668"/>
                </a:cubicBezTo>
                <a:cubicBezTo>
                  <a:pt x="1579187" y="2537211"/>
                  <a:pt x="1537904" y="2552404"/>
                  <a:pt x="1470818" y="2453650"/>
                </a:cubicBezTo>
                <a:cubicBezTo>
                  <a:pt x="1455337" y="2430860"/>
                  <a:pt x="1445017" y="2415668"/>
                  <a:pt x="1424375" y="2430860"/>
                </a:cubicBezTo>
                <a:cubicBezTo>
                  <a:pt x="1403733" y="2446053"/>
                  <a:pt x="1398573" y="2468843"/>
                  <a:pt x="1408894" y="2491632"/>
                </a:cubicBezTo>
                <a:cubicBezTo>
                  <a:pt x="1460498" y="2575193"/>
                  <a:pt x="1419215" y="2651157"/>
                  <a:pt x="1398573" y="2734718"/>
                </a:cubicBezTo>
                <a:cubicBezTo>
                  <a:pt x="1393412" y="2689139"/>
                  <a:pt x="1388252" y="2643561"/>
                  <a:pt x="1383092" y="2582789"/>
                </a:cubicBezTo>
                <a:cubicBezTo>
                  <a:pt x="1346969" y="2666350"/>
                  <a:pt x="1254082" y="2628368"/>
                  <a:pt x="1248921" y="2749911"/>
                </a:cubicBezTo>
                <a:cubicBezTo>
                  <a:pt x="1243761" y="2749911"/>
                  <a:pt x="1238601" y="2749911"/>
                  <a:pt x="1233440" y="2749911"/>
                </a:cubicBezTo>
                <a:cubicBezTo>
                  <a:pt x="1233440" y="2689139"/>
                  <a:pt x="1212799" y="2681543"/>
                  <a:pt x="1176676" y="2689139"/>
                </a:cubicBezTo>
                <a:cubicBezTo>
                  <a:pt x="1140553" y="2696736"/>
                  <a:pt x="1109590" y="2719525"/>
                  <a:pt x="1073468" y="2727122"/>
                </a:cubicBezTo>
                <a:cubicBezTo>
                  <a:pt x="1063147" y="2727122"/>
                  <a:pt x="1001222" y="2711929"/>
                  <a:pt x="1042505" y="2795490"/>
                </a:cubicBezTo>
                <a:cubicBezTo>
                  <a:pt x="1047666" y="2803086"/>
                  <a:pt x="1037345" y="2818279"/>
                  <a:pt x="1027024" y="2825875"/>
                </a:cubicBezTo>
                <a:cubicBezTo>
                  <a:pt x="996062" y="2848665"/>
                  <a:pt x="970260" y="2871454"/>
                  <a:pt x="990901" y="2955015"/>
                </a:cubicBezTo>
                <a:cubicBezTo>
                  <a:pt x="934137" y="2841068"/>
                  <a:pt x="980580" y="2727122"/>
                  <a:pt x="954779" y="2628368"/>
                </a:cubicBezTo>
                <a:cubicBezTo>
                  <a:pt x="949618" y="2605579"/>
                  <a:pt x="944458" y="2575193"/>
                  <a:pt x="928977" y="2567596"/>
                </a:cubicBezTo>
                <a:cubicBezTo>
                  <a:pt x="908335" y="2552404"/>
                  <a:pt x="918656" y="2590386"/>
                  <a:pt x="913495" y="2605579"/>
                </a:cubicBezTo>
                <a:cubicBezTo>
                  <a:pt x="887693" y="2651157"/>
                  <a:pt x="887693" y="2643561"/>
                  <a:pt x="887693" y="2689139"/>
                </a:cubicBezTo>
                <a:cubicBezTo>
                  <a:pt x="887693" y="2719525"/>
                  <a:pt x="898014" y="2742315"/>
                  <a:pt x="872212" y="2772700"/>
                </a:cubicBezTo>
                <a:cubicBezTo>
                  <a:pt x="872212" y="2749911"/>
                  <a:pt x="867052" y="2727122"/>
                  <a:pt x="861891" y="2704332"/>
                </a:cubicBezTo>
                <a:cubicBezTo>
                  <a:pt x="856731" y="2620771"/>
                  <a:pt x="820608" y="2567596"/>
                  <a:pt x="763844" y="2575193"/>
                </a:cubicBezTo>
                <a:cubicBezTo>
                  <a:pt x="696758" y="2575193"/>
                  <a:pt x="655475" y="2537211"/>
                  <a:pt x="645155" y="2430860"/>
                </a:cubicBezTo>
                <a:cubicBezTo>
                  <a:pt x="639994" y="2491632"/>
                  <a:pt x="629673" y="2537211"/>
                  <a:pt x="676117" y="2560000"/>
                </a:cubicBezTo>
                <a:cubicBezTo>
                  <a:pt x="717400" y="2575193"/>
                  <a:pt x="701919" y="2620771"/>
                  <a:pt x="696758" y="2658754"/>
                </a:cubicBezTo>
                <a:cubicBezTo>
                  <a:pt x="670957" y="2651157"/>
                  <a:pt x="681277" y="2597982"/>
                  <a:pt x="655475" y="2597982"/>
                </a:cubicBezTo>
                <a:cubicBezTo>
                  <a:pt x="655475" y="2597982"/>
                  <a:pt x="650315" y="2590386"/>
                  <a:pt x="650315" y="2590386"/>
                </a:cubicBezTo>
                <a:cubicBezTo>
                  <a:pt x="650315" y="2590386"/>
                  <a:pt x="645155" y="2590386"/>
                  <a:pt x="650315" y="2597982"/>
                </a:cubicBezTo>
                <a:cubicBezTo>
                  <a:pt x="650315" y="2605579"/>
                  <a:pt x="650315" y="2605579"/>
                  <a:pt x="655475" y="2597982"/>
                </a:cubicBezTo>
                <a:cubicBezTo>
                  <a:pt x="639994" y="2643561"/>
                  <a:pt x="665796" y="2689139"/>
                  <a:pt x="650315" y="2734718"/>
                </a:cubicBezTo>
                <a:cubicBezTo>
                  <a:pt x="541947" y="2681543"/>
                  <a:pt x="459380" y="2446053"/>
                  <a:pt x="320049" y="2635964"/>
                </a:cubicBezTo>
                <a:cubicBezTo>
                  <a:pt x="304568" y="2597982"/>
                  <a:pt x="320049" y="2560000"/>
                  <a:pt x="309729" y="2529614"/>
                </a:cubicBezTo>
                <a:cubicBezTo>
                  <a:pt x="294247" y="2529614"/>
                  <a:pt x="294247" y="2560000"/>
                  <a:pt x="283926" y="2582789"/>
                </a:cubicBezTo>
                <a:cubicBezTo>
                  <a:pt x="268445" y="2560000"/>
                  <a:pt x="294247" y="2537211"/>
                  <a:pt x="278766" y="2514421"/>
                </a:cubicBezTo>
                <a:cubicBezTo>
                  <a:pt x="263285" y="2522018"/>
                  <a:pt x="268445" y="2537211"/>
                  <a:pt x="263285" y="2544807"/>
                </a:cubicBezTo>
                <a:cubicBezTo>
                  <a:pt x="237483" y="2613175"/>
                  <a:pt x="222002" y="2620771"/>
                  <a:pt x="191039" y="2552404"/>
                </a:cubicBezTo>
                <a:cubicBezTo>
                  <a:pt x="175558" y="2522018"/>
                  <a:pt x="165237" y="2491632"/>
                  <a:pt x="154917" y="2461246"/>
                </a:cubicBezTo>
                <a:cubicBezTo>
                  <a:pt x="144596" y="2438457"/>
                  <a:pt x="139435" y="2377685"/>
                  <a:pt x="103313" y="2408071"/>
                </a:cubicBezTo>
                <a:cubicBezTo>
                  <a:pt x="82671" y="2415668"/>
                  <a:pt x="87831" y="2392878"/>
                  <a:pt x="87831" y="2385282"/>
                </a:cubicBezTo>
                <a:cubicBezTo>
                  <a:pt x="77511" y="2134599"/>
                  <a:pt x="15586" y="1891513"/>
                  <a:pt x="20746" y="1640831"/>
                </a:cubicBezTo>
                <a:cubicBezTo>
                  <a:pt x="20746" y="1625638"/>
                  <a:pt x="25907" y="1610445"/>
                  <a:pt x="15586" y="1595252"/>
                </a:cubicBezTo>
                <a:cubicBezTo>
                  <a:pt x="-15377" y="1542077"/>
                  <a:pt x="5265" y="1504095"/>
                  <a:pt x="36227" y="1488902"/>
                </a:cubicBezTo>
                <a:cubicBezTo>
                  <a:pt x="77511" y="1473709"/>
                  <a:pt x="72350" y="1443323"/>
                  <a:pt x="67190" y="1397745"/>
                </a:cubicBezTo>
                <a:cubicBezTo>
                  <a:pt x="51708" y="1321780"/>
                  <a:pt x="31067" y="1245816"/>
                  <a:pt x="25907" y="1177448"/>
                </a:cubicBezTo>
                <a:cubicBezTo>
                  <a:pt x="25907" y="1086291"/>
                  <a:pt x="10425" y="995133"/>
                  <a:pt x="20746" y="903976"/>
                </a:cubicBezTo>
                <a:cubicBezTo>
                  <a:pt x="20746" y="881187"/>
                  <a:pt x="31067" y="850801"/>
                  <a:pt x="5265" y="820415"/>
                </a:cubicBezTo>
                <a:cubicBezTo>
                  <a:pt x="-10216" y="805222"/>
                  <a:pt x="10425" y="752047"/>
                  <a:pt x="41388" y="736854"/>
                </a:cubicBezTo>
                <a:cubicBezTo>
                  <a:pt x="98152" y="706469"/>
                  <a:pt x="98152" y="706469"/>
                  <a:pt x="108473" y="615311"/>
                </a:cubicBezTo>
                <a:cubicBezTo>
                  <a:pt x="139435" y="676083"/>
                  <a:pt x="170398" y="736854"/>
                  <a:pt x="201360" y="805222"/>
                </a:cubicBezTo>
                <a:cubicBezTo>
                  <a:pt x="216841" y="698872"/>
                  <a:pt x="191039" y="592522"/>
                  <a:pt x="242643" y="508961"/>
                </a:cubicBezTo>
                <a:cubicBezTo>
                  <a:pt x="335531" y="736854"/>
                  <a:pt x="480022" y="714065"/>
                  <a:pt x="634834" y="660890"/>
                </a:cubicBezTo>
                <a:cubicBezTo>
                  <a:pt x="763844" y="615311"/>
                  <a:pt x="805127" y="630504"/>
                  <a:pt x="908335" y="706469"/>
                </a:cubicBezTo>
                <a:cubicBezTo>
                  <a:pt x="923816" y="683679"/>
                  <a:pt x="908335" y="630504"/>
                  <a:pt x="918656" y="630504"/>
                </a:cubicBezTo>
                <a:cubicBezTo>
                  <a:pt x="944458" y="615311"/>
                  <a:pt x="944458" y="592522"/>
                  <a:pt x="949618" y="562136"/>
                </a:cubicBezTo>
                <a:cubicBezTo>
                  <a:pt x="954779" y="524154"/>
                  <a:pt x="959939" y="486172"/>
                  <a:pt x="965099" y="432997"/>
                </a:cubicBezTo>
                <a:cubicBezTo>
                  <a:pt x="990901" y="478575"/>
                  <a:pt x="990901" y="531750"/>
                  <a:pt x="1006383" y="569733"/>
                </a:cubicBezTo>
                <a:cubicBezTo>
                  <a:pt x="1016703" y="607715"/>
                  <a:pt x="1011543" y="660890"/>
                  <a:pt x="1042505" y="714065"/>
                </a:cubicBezTo>
                <a:cubicBezTo>
                  <a:pt x="1042505" y="638101"/>
                  <a:pt x="1047666" y="584926"/>
                  <a:pt x="1042505" y="531750"/>
                </a:cubicBezTo>
                <a:cubicBezTo>
                  <a:pt x="1037345" y="478575"/>
                  <a:pt x="1052826" y="463382"/>
                  <a:pt x="1083789" y="470979"/>
                </a:cubicBezTo>
                <a:cubicBezTo>
                  <a:pt x="1130232" y="470979"/>
                  <a:pt x="1166355" y="508961"/>
                  <a:pt x="1202478" y="531750"/>
                </a:cubicBezTo>
                <a:cubicBezTo>
                  <a:pt x="1259242" y="569733"/>
                  <a:pt x="1310846" y="600118"/>
                  <a:pt x="1357290" y="524154"/>
                </a:cubicBezTo>
                <a:cubicBezTo>
                  <a:pt x="1383092" y="630504"/>
                  <a:pt x="1414054" y="622908"/>
                  <a:pt x="1486300" y="501365"/>
                </a:cubicBezTo>
                <a:cubicBezTo>
                  <a:pt x="1501781" y="584926"/>
                  <a:pt x="1558545" y="630504"/>
                  <a:pt x="1584347" y="706469"/>
                </a:cubicBezTo>
                <a:cubicBezTo>
                  <a:pt x="1610149" y="782433"/>
                  <a:pt x="1594668" y="865994"/>
                  <a:pt x="1599828" y="957151"/>
                </a:cubicBezTo>
                <a:cubicBezTo>
                  <a:pt x="1646272" y="934362"/>
                  <a:pt x="1630791" y="873590"/>
                  <a:pt x="1630791" y="835608"/>
                </a:cubicBezTo>
                <a:cubicBezTo>
                  <a:pt x="1630791" y="767240"/>
                  <a:pt x="1620470" y="706469"/>
                  <a:pt x="1687555" y="714065"/>
                </a:cubicBezTo>
                <a:cubicBezTo>
                  <a:pt x="1708197" y="721661"/>
                  <a:pt x="1718518" y="691276"/>
                  <a:pt x="1733999" y="676083"/>
                </a:cubicBezTo>
                <a:cubicBezTo>
                  <a:pt x="1754641" y="660890"/>
                  <a:pt x="1739159" y="584926"/>
                  <a:pt x="1780443" y="600118"/>
                </a:cubicBezTo>
                <a:cubicBezTo>
                  <a:pt x="1863009" y="630504"/>
                  <a:pt x="1976538" y="531750"/>
                  <a:pt x="2028142" y="698872"/>
                </a:cubicBezTo>
                <a:cubicBezTo>
                  <a:pt x="2136510" y="622908"/>
                  <a:pt x="2074585" y="501365"/>
                  <a:pt x="2069425" y="387418"/>
                </a:cubicBezTo>
                <a:cubicBezTo>
                  <a:pt x="2126189" y="410207"/>
                  <a:pt x="2182954" y="417804"/>
                  <a:pt x="2172633" y="531750"/>
                </a:cubicBezTo>
                <a:cubicBezTo>
                  <a:pt x="2167472" y="546943"/>
                  <a:pt x="2177793" y="577329"/>
                  <a:pt x="2198435" y="577329"/>
                </a:cubicBezTo>
                <a:cubicBezTo>
                  <a:pt x="2213916" y="577329"/>
                  <a:pt x="2224238" y="562136"/>
                  <a:pt x="2229397" y="546943"/>
                </a:cubicBezTo>
                <a:cubicBezTo>
                  <a:pt x="2234558" y="524154"/>
                  <a:pt x="2239718" y="508961"/>
                  <a:pt x="2244878" y="486172"/>
                </a:cubicBezTo>
                <a:cubicBezTo>
                  <a:pt x="2250039" y="486172"/>
                  <a:pt x="2250039" y="486172"/>
                  <a:pt x="2250039" y="486172"/>
                </a:cubicBezTo>
                <a:cubicBezTo>
                  <a:pt x="2255199" y="486172"/>
                  <a:pt x="2255199" y="486172"/>
                  <a:pt x="2255199" y="486172"/>
                </a:cubicBezTo>
                <a:cubicBezTo>
                  <a:pt x="2255199" y="524154"/>
                  <a:pt x="2250039" y="569733"/>
                  <a:pt x="2270680" y="607715"/>
                </a:cubicBezTo>
                <a:cubicBezTo>
                  <a:pt x="2296482" y="592522"/>
                  <a:pt x="2291322" y="546943"/>
                  <a:pt x="2301643" y="524154"/>
                </a:cubicBezTo>
                <a:cubicBezTo>
                  <a:pt x="2306803" y="524154"/>
                  <a:pt x="2317124" y="524154"/>
                  <a:pt x="2322284" y="524154"/>
                </a:cubicBezTo>
                <a:cubicBezTo>
                  <a:pt x="2322284" y="554540"/>
                  <a:pt x="2327445" y="584926"/>
                  <a:pt x="2327445" y="615311"/>
                </a:cubicBezTo>
                <a:cubicBezTo>
                  <a:pt x="2327445" y="660890"/>
                  <a:pt x="2348086" y="660890"/>
                  <a:pt x="2368728" y="660890"/>
                </a:cubicBezTo>
                <a:cubicBezTo>
                  <a:pt x="2394530" y="660890"/>
                  <a:pt x="2384209" y="630504"/>
                  <a:pt x="2384209" y="607715"/>
                </a:cubicBezTo>
                <a:cubicBezTo>
                  <a:pt x="2384209" y="584926"/>
                  <a:pt x="2384209" y="554540"/>
                  <a:pt x="2379049" y="524154"/>
                </a:cubicBezTo>
                <a:cubicBezTo>
                  <a:pt x="2368728" y="410207"/>
                  <a:pt x="2368728" y="410207"/>
                  <a:pt x="2451294" y="432997"/>
                </a:cubicBezTo>
                <a:cubicBezTo>
                  <a:pt x="2559663" y="463382"/>
                  <a:pt x="2662871" y="539347"/>
                  <a:pt x="2776400" y="562136"/>
                </a:cubicBezTo>
                <a:cubicBezTo>
                  <a:pt x="2791881" y="569733"/>
                  <a:pt x="2812522" y="577329"/>
                  <a:pt x="2828004" y="569733"/>
                </a:cubicBezTo>
                <a:cubicBezTo>
                  <a:pt x="2864126" y="569733"/>
                  <a:pt x="2879608" y="577329"/>
                  <a:pt x="2884768" y="638101"/>
                </a:cubicBezTo>
                <a:cubicBezTo>
                  <a:pt x="2884768" y="698872"/>
                  <a:pt x="2920891" y="714065"/>
                  <a:pt x="2957014" y="714065"/>
                </a:cubicBezTo>
                <a:cubicBezTo>
                  <a:pt x="2962174" y="592522"/>
                  <a:pt x="2941532" y="470979"/>
                  <a:pt x="2946693" y="341839"/>
                </a:cubicBezTo>
                <a:cubicBezTo>
                  <a:pt x="2972495" y="410207"/>
                  <a:pt x="2977655" y="478575"/>
                  <a:pt x="3003457" y="546943"/>
                </a:cubicBezTo>
                <a:cubicBezTo>
                  <a:pt x="3024099" y="600118"/>
                  <a:pt x="3039580" y="592522"/>
                  <a:pt x="3055061" y="539347"/>
                </a:cubicBezTo>
                <a:cubicBezTo>
                  <a:pt x="3065382" y="508961"/>
                  <a:pt x="3080863" y="470979"/>
                  <a:pt x="3086024" y="432997"/>
                </a:cubicBezTo>
                <a:cubicBezTo>
                  <a:pt x="3111826" y="273471"/>
                  <a:pt x="3122146" y="265875"/>
                  <a:pt x="3215034" y="357032"/>
                </a:cubicBezTo>
                <a:cubicBezTo>
                  <a:pt x="3245996" y="288664"/>
                  <a:pt x="3251156" y="281068"/>
                  <a:pt x="3256317" y="144332"/>
                </a:cubicBezTo>
                <a:cubicBezTo>
                  <a:pt x="3297600" y="144332"/>
                  <a:pt x="3318242" y="205103"/>
                  <a:pt x="3354364" y="212700"/>
                </a:cubicBezTo>
                <a:cubicBezTo>
                  <a:pt x="3328562" y="258279"/>
                  <a:pt x="3307921" y="311454"/>
                  <a:pt x="3323402" y="364629"/>
                </a:cubicBezTo>
                <a:cubicBezTo>
                  <a:pt x="3354364" y="432997"/>
                  <a:pt x="3400808" y="470979"/>
                  <a:pt x="3457572" y="448190"/>
                </a:cubicBezTo>
                <a:cubicBezTo>
                  <a:pt x="3436931" y="372225"/>
                  <a:pt x="3488535" y="311454"/>
                  <a:pt x="3488535" y="243086"/>
                </a:cubicBezTo>
                <a:cubicBezTo>
                  <a:pt x="3488535" y="220296"/>
                  <a:pt x="3509176" y="227893"/>
                  <a:pt x="3509176" y="250682"/>
                </a:cubicBezTo>
                <a:cubicBezTo>
                  <a:pt x="3514337" y="319050"/>
                  <a:pt x="3524658" y="379822"/>
                  <a:pt x="3504016" y="448190"/>
                </a:cubicBezTo>
                <a:cubicBezTo>
                  <a:pt x="3493695" y="493768"/>
                  <a:pt x="3524658" y="577329"/>
                  <a:pt x="3560780" y="577329"/>
                </a:cubicBezTo>
                <a:cubicBezTo>
                  <a:pt x="3617545" y="562136"/>
                  <a:pt x="3571101" y="516558"/>
                  <a:pt x="3571101" y="470979"/>
                </a:cubicBezTo>
                <a:cubicBezTo>
                  <a:pt x="3648507" y="470979"/>
                  <a:pt x="3720753" y="516558"/>
                  <a:pt x="3787838" y="562136"/>
                </a:cubicBezTo>
                <a:cubicBezTo>
                  <a:pt x="3803319" y="501365"/>
                  <a:pt x="3829121" y="440593"/>
                  <a:pt x="3880725" y="448190"/>
                </a:cubicBezTo>
                <a:cubicBezTo>
                  <a:pt x="3906527" y="448190"/>
                  <a:pt x="3932329" y="508961"/>
                  <a:pt x="3968452" y="493768"/>
                </a:cubicBezTo>
                <a:cubicBezTo>
                  <a:pt x="3973612" y="539347"/>
                  <a:pt x="3978773" y="584926"/>
                  <a:pt x="3983933" y="638101"/>
                </a:cubicBezTo>
                <a:cubicBezTo>
                  <a:pt x="4009735" y="622908"/>
                  <a:pt x="3999414" y="584926"/>
                  <a:pt x="4014896" y="554540"/>
                </a:cubicBezTo>
                <a:cubicBezTo>
                  <a:pt x="4014896" y="592522"/>
                  <a:pt x="4014896" y="622908"/>
                  <a:pt x="4014896" y="653293"/>
                </a:cubicBezTo>
                <a:cubicBezTo>
                  <a:pt x="4040698" y="615311"/>
                  <a:pt x="4066500" y="577329"/>
                  <a:pt x="4092302" y="546943"/>
                </a:cubicBezTo>
                <a:cubicBezTo>
                  <a:pt x="4112943" y="524154"/>
                  <a:pt x="4133585" y="508961"/>
                  <a:pt x="4154226" y="554540"/>
                </a:cubicBezTo>
                <a:cubicBezTo>
                  <a:pt x="4180029" y="600118"/>
                  <a:pt x="4210991" y="584926"/>
                  <a:pt x="4236793" y="554540"/>
                </a:cubicBezTo>
                <a:cubicBezTo>
                  <a:pt x="4257435" y="531750"/>
                  <a:pt x="4278076" y="508961"/>
                  <a:pt x="4298718" y="478575"/>
                </a:cubicBezTo>
                <a:cubicBezTo>
                  <a:pt x="4355482" y="410207"/>
                  <a:pt x="4355482" y="410207"/>
                  <a:pt x="4401926" y="486172"/>
                </a:cubicBezTo>
                <a:cubicBezTo>
                  <a:pt x="4417407" y="516558"/>
                  <a:pt x="4427728" y="554540"/>
                  <a:pt x="4453530" y="569733"/>
                </a:cubicBezTo>
                <a:cubicBezTo>
                  <a:pt x="4469011" y="554540"/>
                  <a:pt x="4458690" y="524154"/>
                  <a:pt x="4463851" y="501365"/>
                </a:cubicBezTo>
                <a:cubicBezTo>
                  <a:pt x="4469011" y="448190"/>
                  <a:pt x="4453530" y="372225"/>
                  <a:pt x="4520615" y="379822"/>
                </a:cubicBezTo>
                <a:cubicBezTo>
                  <a:pt x="4530936" y="379822"/>
                  <a:pt x="4546417" y="349436"/>
                  <a:pt x="4556738" y="326647"/>
                </a:cubicBezTo>
                <a:cubicBezTo>
                  <a:pt x="4582540" y="273471"/>
                  <a:pt x="4608342" y="220296"/>
                  <a:pt x="4634144" y="159525"/>
                </a:cubicBezTo>
                <a:cubicBezTo>
                  <a:pt x="4665106" y="205103"/>
                  <a:pt x="4665106" y="258279"/>
                  <a:pt x="4665106" y="311454"/>
                </a:cubicBezTo>
                <a:cubicBezTo>
                  <a:pt x="4665106" y="372225"/>
                  <a:pt x="4665106" y="425400"/>
                  <a:pt x="4670267" y="478575"/>
                </a:cubicBezTo>
                <a:cubicBezTo>
                  <a:pt x="4711550" y="387418"/>
                  <a:pt x="4685748" y="281068"/>
                  <a:pt x="4701229" y="189911"/>
                </a:cubicBezTo>
                <a:cubicBezTo>
                  <a:pt x="4721871" y="189911"/>
                  <a:pt x="4737352" y="212700"/>
                  <a:pt x="4732191" y="235489"/>
                </a:cubicBezTo>
                <a:cubicBezTo>
                  <a:pt x="4721871" y="357032"/>
                  <a:pt x="4737352" y="463382"/>
                  <a:pt x="4794116" y="554540"/>
                </a:cubicBezTo>
                <a:cubicBezTo>
                  <a:pt x="4799277" y="562136"/>
                  <a:pt x="4799277" y="569733"/>
                  <a:pt x="4799277" y="577329"/>
                </a:cubicBezTo>
                <a:cubicBezTo>
                  <a:pt x="4799277" y="668486"/>
                  <a:pt x="4845720" y="721661"/>
                  <a:pt x="4881843" y="797626"/>
                </a:cubicBezTo>
                <a:cubicBezTo>
                  <a:pt x="4892164" y="744451"/>
                  <a:pt x="4887003" y="698872"/>
                  <a:pt x="4887003" y="653293"/>
                </a:cubicBezTo>
                <a:cubicBezTo>
                  <a:pt x="4912806" y="668486"/>
                  <a:pt x="4912805" y="706469"/>
                  <a:pt x="4933447" y="729258"/>
                </a:cubicBezTo>
                <a:cubicBezTo>
                  <a:pt x="4959249" y="600118"/>
                  <a:pt x="4995372" y="486172"/>
                  <a:pt x="5052136" y="372225"/>
                </a:cubicBezTo>
                <a:cubicBezTo>
                  <a:pt x="5052136" y="432997"/>
                  <a:pt x="5052136" y="486172"/>
                  <a:pt x="5052136" y="546943"/>
                </a:cubicBezTo>
                <a:cubicBezTo>
                  <a:pt x="5093419" y="463382"/>
                  <a:pt x="5108901" y="516558"/>
                  <a:pt x="5129542" y="562136"/>
                </a:cubicBezTo>
                <a:cubicBezTo>
                  <a:pt x="5139863" y="584926"/>
                  <a:pt x="5139863" y="615311"/>
                  <a:pt x="5150184" y="638101"/>
                </a:cubicBezTo>
                <a:cubicBezTo>
                  <a:pt x="5155344" y="653293"/>
                  <a:pt x="5160505" y="683679"/>
                  <a:pt x="5181146" y="683679"/>
                </a:cubicBezTo>
                <a:cubicBezTo>
                  <a:pt x="5196627" y="676083"/>
                  <a:pt x="5206948" y="653293"/>
                  <a:pt x="5212109" y="630504"/>
                </a:cubicBezTo>
                <a:cubicBezTo>
                  <a:pt x="5222429" y="584926"/>
                  <a:pt x="5232750" y="531750"/>
                  <a:pt x="5227590" y="478575"/>
                </a:cubicBezTo>
                <a:cubicBezTo>
                  <a:pt x="5227590" y="432997"/>
                  <a:pt x="5258552" y="425400"/>
                  <a:pt x="5268873" y="440593"/>
                </a:cubicBezTo>
                <a:cubicBezTo>
                  <a:pt x="5304996" y="508961"/>
                  <a:pt x="5315317" y="432997"/>
                  <a:pt x="5320477" y="410207"/>
                </a:cubicBezTo>
                <a:cubicBezTo>
                  <a:pt x="5330798" y="379822"/>
                  <a:pt x="5346279" y="349436"/>
                  <a:pt x="5366921" y="326647"/>
                </a:cubicBezTo>
                <a:cubicBezTo>
                  <a:pt x="5377241" y="311454"/>
                  <a:pt x="5392723" y="303857"/>
                  <a:pt x="5408205" y="303857"/>
                </a:cubicBezTo>
                <a:cubicBezTo>
                  <a:pt x="5464968" y="319050"/>
                  <a:pt x="5475289" y="303857"/>
                  <a:pt x="5470129" y="220296"/>
                </a:cubicBezTo>
                <a:cubicBezTo>
                  <a:pt x="5464968" y="174718"/>
                  <a:pt x="5459808" y="129139"/>
                  <a:pt x="5454647" y="83560"/>
                </a:cubicBezTo>
                <a:cubicBezTo>
                  <a:pt x="5454647" y="60771"/>
                  <a:pt x="5444327" y="37982"/>
                  <a:pt x="5470129" y="15192"/>
                </a:cubicBezTo>
                <a:cubicBezTo>
                  <a:pt x="5475289" y="75964"/>
                  <a:pt x="5480449" y="129139"/>
                  <a:pt x="5485610" y="182314"/>
                </a:cubicBezTo>
                <a:cubicBezTo>
                  <a:pt x="5490770" y="243086"/>
                  <a:pt x="5495931" y="303857"/>
                  <a:pt x="5526893" y="349436"/>
                </a:cubicBezTo>
                <a:cubicBezTo>
                  <a:pt x="5563016" y="273471"/>
                  <a:pt x="5542374" y="174718"/>
                  <a:pt x="5583657" y="98753"/>
                </a:cubicBezTo>
                <a:cubicBezTo>
                  <a:pt x="5593978" y="151928"/>
                  <a:pt x="5604299" y="197507"/>
                  <a:pt x="5593978" y="250682"/>
                </a:cubicBezTo>
                <a:cubicBezTo>
                  <a:pt x="5583657" y="311454"/>
                  <a:pt x="5640422" y="311454"/>
                  <a:pt x="5661063" y="326647"/>
                </a:cubicBezTo>
                <a:cubicBezTo>
                  <a:pt x="5748790" y="372225"/>
                  <a:pt x="5759111" y="364629"/>
                  <a:pt x="5831357" y="205103"/>
                </a:cubicBezTo>
                <a:cubicBezTo>
                  <a:pt x="5851998" y="288664"/>
                  <a:pt x="5867479" y="349436"/>
                  <a:pt x="5826196" y="425400"/>
                </a:cubicBezTo>
                <a:cubicBezTo>
                  <a:pt x="5805555" y="463382"/>
                  <a:pt x="5790073" y="516558"/>
                  <a:pt x="5821036" y="569733"/>
                </a:cubicBezTo>
                <a:cubicBezTo>
                  <a:pt x="5841677" y="539347"/>
                  <a:pt x="5831357" y="508961"/>
                  <a:pt x="5831357" y="470979"/>
                </a:cubicBezTo>
                <a:cubicBezTo>
                  <a:pt x="5851998" y="486172"/>
                  <a:pt x="5882961" y="524154"/>
                  <a:pt x="5888121" y="448190"/>
                </a:cubicBezTo>
                <a:cubicBezTo>
                  <a:pt x="5888121" y="379822"/>
                  <a:pt x="5919083" y="357032"/>
                  <a:pt x="5965527" y="357032"/>
                </a:cubicBezTo>
                <a:cubicBezTo>
                  <a:pt x="5981008" y="372225"/>
                  <a:pt x="5960367" y="402611"/>
                  <a:pt x="5981008" y="425400"/>
                </a:cubicBezTo>
                <a:cubicBezTo>
                  <a:pt x="5991329" y="395014"/>
                  <a:pt x="6006810" y="372225"/>
                  <a:pt x="6017131" y="341839"/>
                </a:cubicBezTo>
                <a:cubicBezTo>
                  <a:pt x="6022291" y="349436"/>
                  <a:pt x="6027452" y="349436"/>
                  <a:pt x="6027452" y="349436"/>
                </a:cubicBezTo>
                <a:cubicBezTo>
                  <a:pt x="6037773" y="395014"/>
                  <a:pt x="6032612" y="470979"/>
                  <a:pt x="6068735" y="470979"/>
                </a:cubicBezTo>
                <a:cubicBezTo>
                  <a:pt x="6115179" y="470979"/>
                  <a:pt x="6104858" y="395014"/>
                  <a:pt x="6110018" y="349436"/>
                </a:cubicBezTo>
                <a:cubicBezTo>
                  <a:pt x="6125499" y="281068"/>
                  <a:pt x="6125499" y="205103"/>
                  <a:pt x="6146141" y="136736"/>
                </a:cubicBezTo>
                <a:cubicBezTo>
                  <a:pt x="6192585" y="167121"/>
                  <a:pt x="6135820" y="243086"/>
                  <a:pt x="6177103" y="273471"/>
                </a:cubicBezTo>
                <a:cubicBezTo>
                  <a:pt x="6187424" y="273471"/>
                  <a:pt x="6187424" y="258279"/>
                  <a:pt x="6187424" y="250682"/>
                </a:cubicBezTo>
                <a:cubicBezTo>
                  <a:pt x="6187424" y="136736"/>
                  <a:pt x="6213226" y="53175"/>
                  <a:pt x="6300953" y="37982"/>
                </a:cubicBezTo>
                <a:cubicBezTo>
                  <a:pt x="6311274" y="37982"/>
                  <a:pt x="6321595" y="22789"/>
                  <a:pt x="6331915" y="15192"/>
                </a:cubicBezTo>
                <a:cubicBezTo>
                  <a:pt x="6331915" y="22789"/>
                  <a:pt x="6331915" y="22789"/>
                  <a:pt x="6337076" y="22789"/>
                </a:cubicBezTo>
                <a:cubicBezTo>
                  <a:pt x="6306113" y="91157"/>
                  <a:pt x="6311274" y="159525"/>
                  <a:pt x="6337076" y="227893"/>
                </a:cubicBezTo>
                <a:cubicBezTo>
                  <a:pt x="6347396" y="250682"/>
                  <a:pt x="6352557" y="273471"/>
                  <a:pt x="6326755" y="273471"/>
                </a:cubicBezTo>
                <a:cubicBezTo>
                  <a:pt x="6311274" y="273471"/>
                  <a:pt x="6300953" y="281068"/>
                  <a:pt x="6306113" y="311454"/>
                </a:cubicBezTo>
                <a:cubicBezTo>
                  <a:pt x="6311274" y="334243"/>
                  <a:pt x="6321595" y="349436"/>
                  <a:pt x="6337076" y="357032"/>
                </a:cubicBezTo>
                <a:cubicBezTo>
                  <a:pt x="6352557" y="364629"/>
                  <a:pt x="6362878" y="349436"/>
                  <a:pt x="6373197" y="334243"/>
                </a:cubicBezTo>
                <a:cubicBezTo>
                  <a:pt x="6404161" y="281068"/>
                  <a:pt x="6419642" y="205103"/>
                  <a:pt x="6450604" y="144332"/>
                </a:cubicBezTo>
                <a:cubicBezTo>
                  <a:pt x="6450604" y="189911"/>
                  <a:pt x="6450604" y="235489"/>
                  <a:pt x="6450604" y="281068"/>
                </a:cubicBezTo>
                <a:cubicBezTo>
                  <a:pt x="6450604" y="326647"/>
                  <a:pt x="6445444" y="372225"/>
                  <a:pt x="6466086" y="417804"/>
                </a:cubicBezTo>
                <a:cubicBezTo>
                  <a:pt x="6569294" y="303857"/>
                  <a:pt x="6486728" y="144332"/>
                  <a:pt x="6512530" y="0"/>
                </a:cubicBezTo>
                <a:cubicBezTo>
                  <a:pt x="6543492" y="83560"/>
                  <a:pt x="6543492" y="159525"/>
                  <a:pt x="6558973" y="235489"/>
                </a:cubicBezTo>
                <a:cubicBezTo>
                  <a:pt x="6569294" y="212700"/>
                  <a:pt x="6579614" y="197507"/>
                  <a:pt x="6589936" y="182314"/>
                </a:cubicBezTo>
                <a:cubicBezTo>
                  <a:pt x="6610577" y="129139"/>
                  <a:pt x="6636379" y="136736"/>
                  <a:pt x="6662181" y="174718"/>
                </a:cubicBezTo>
                <a:cubicBezTo>
                  <a:pt x="6682822" y="205103"/>
                  <a:pt x="6708624" y="258279"/>
                  <a:pt x="6734426" y="235489"/>
                </a:cubicBezTo>
                <a:cubicBezTo>
                  <a:pt x="6760228" y="212700"/>
                  <a:pt x="6811832" y="182314"/>
                  <a:pt x="6775710" y="91157"/>
                </a:cubicBezTo>
                <a:cubicBezTo>
                  <a:pt x="6811832" y="167121"/>
                  <a:pt x="6832474" y="144332"/>
                  <a:pt x="6853116" y="91157"/>
                </a:cubicBezTo>
                <a:cubicBezTo>
                  <a:pt x="6858276" y="75964"/>
                  <a:pt x="6868597" y="53175"/>
                  <a:pt x="6878918" y="37982"/>
                </a:cubicBezTo>
                <a:cubicBezTo>
                  <a:pt x="6899560" y="7596"/>
                  <a:pt x="6920201" y="-7597"/>
                  <a:pt x="6925362" y="60771"/>
                </a:cubicBezTo>
                <a:cubicBezTo>
                  <a:pt x="6930522" y="113946"/>
                  <a:pt x="6946003" y="167121"/>
                  <a:pt x="6956324" y="220296"/>
                </a:cubicBezTo>
                <a:cubicBezTo>
                  <a:pt x="6987286" y="212700"/>
                  <a:pt x="6982126" y="159525"/>
                  <a:pt x="7013088" y="144332"/>
                </a:cubicBezTo>
                <a:cubicBezTo>
                  <a:pt x="7007928" y="235489"/>
                  <a:pt x="7002768" y="326647"/>
                  <a:pt x="6997607" y="410207"/>
                </a:cubicBezTo>
                <a:cubicBezTo>
                  <a:pt x="7023409" y="357032"/>
                  <a:pt x="7054372" y="311454"/>
                  <a:pt x="7105976" y="296261"/>
                </a:cubicBezTo>
                <a:cubicBezTo>
                  <a:pt x="7116296" y="288664"/>
                  <a:pt x="7131778" y="265875"/>
                  <a:pt x="7121456" y="243086"/>
                </a:cubicBezTo>
                <a:cubicBezTo>
                  <a:pt x="7105976" y="182314"/>
                  <a:pt x="7142098" y="197507"/>
                  <a:pt x="7157580" y="182314"/>
                </a:cubicBezTo>
                <a:cubicBezTo>
                  <a:pt x="7167900" y="159525"/>
                  <a:pt x="7183382" y="189911"/>
                  <a:pt x="7188542" y="205103"/>
                </a:cubicBezTo>
                <a:cubicBezTo>
                  <a:pt x="7219504" y="250682"/>
                  <a:pt x="7193702" y="303857"/>
                  <a:pt x="7188542" y="349436"/>
                </a:cubicBezTo>
                <a:cubicBezTo>
                  <a:pt x="7173060" y="334243"/>
                  <a:pt x="7157580" y="311454"/>
                  <a:pt x="7147258" y="364629"/>
                </a:cubicBezTo>
                <a:cubicBezTo>
                  <a:pt x="7131778" y="455786"/>
                  <a:pt x="7188542" y="455786"/>
                  <a:pt x="7224664" y="508961"/>
                </a:cubicBezTo>
                <a:cubicBezTo>
                  <a:pt x="7224664" y="432997"/>
                  <a:pt x="7224664" y="379822"/>
                  <a:pt x="7229825" y="311454"/>
                </a:cubicBezTo>
                <a:cubicBezTo>
                  <a:pt x="7260788" y="334243"/>
                  <a:pt x="7296910" y="364629"/>
                  <a:pt x="7322712" y="296261"/>
                </a:cubicBezTo>
                <a:cubicBezTo>
                  <a:pt x="7322712" y="296261"/>
                  <a:pt x="7363996" y="273471"/>
                  <a:pt x="7384637" y="273471"/>
                </a:cubicBezTo>
                <a:cubicBezTo>
                  <a:pt x="7425920" y="258279"/>
                  <a:pt x="7436241" y="227893"/>
                  <a:pt x="7431080" y="174718"/>
                </a:cubicBezTo>
                <a:cubicBezTo>
                  <a:pt x="7425920" y="121543"/>
                  <a:pt x="7436241" y="75964"/>
                  <a:pt x="7482684" y="75964"/>
                </a:cubicBezTo>
                <a:cubicBezTo>
                  <a:pt x="7493006" y="75964"/>
                  <a:pt x="7508486" y="68368"/>
                  <a:pt x="7518808" y="60771"/>
                </a:cubicBezTo>
                <a:cubicBezTo>
                  <a:pt x="7538160" y="51276"/>
                  <a:pt x="7554608" y="45578"/>
                  <a:pt x="7568719" y="4415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606">
            <a:extLst>
              <a:ext uri="{FF2B5EF4-FFF2-40B4-BE49-F238E27FC236}">
                <a16:creationId xmlns="" xmlns:a16="http://schemas.microsoft.com/office/drawing/2014/main" id="{3598DD55-EDBD-40CC-9548-8579EDBAD130}"/>
              </a:ext>
            </a:extLst>
          </p:cNvPr>
          <p:cNvSpPr>
            <a:spLocks/>
          </p:cNvSpPr>
          <p:nvPr/>
        </p:nvSpPr>
        <p:spPr bwMode="auto">
          <a:xfrm rot="9769389">
            <a:off x="17704" y="1864994"/>
            <a:ext cx="7005133" cy="3820082"/>
          </a:xfrm>
          <a:custGeom>
            <a:avLst/>
            <a:gdLst>
              <a:gd name="T0" fmla="*/ 780 w 962"/>
              <a:gd name="T1" fmla="*/ 55 h 539"/>
              <a:gd name="T2" fmla="*/ 761 w 962"/>
              <a:gd name="T3" fmla="*/ 87 h 539"/>
              <a:gd name="T4" fmla="*/ 826 w 962"/>
              <a:gd name="T5" fmla="*/ 107 h 539"/>
              <a:gd name="T6" fmla="*/ 860 w 962"/>
              <a:gd name="T7" fmla="*/ 162 h 539"/>
              <a:gd name="T8" fmla="*/ 899 w 962"/>
              <a:gd name="T9" fmla="*/ 164 h 539"/>
              <a:gd name="T10" fmla="*/ 916 w 962"/>
              <a:gd name="T11" fmla="*/ 192 h 539"/>
              <a:gd name="T12" fmla="*/ 883 w 962"/>
              <a:gd name="T13" fmla="*/ 235 h 539"/>
              <a:gd name="T14" fmla="*/ 908 w 962"/>
              <a:gd name="T15" fmla="*/ 294 h 539"/>
              <a:gd name="T16" fmla="*/ 953 w 962"/>
              <a:gd name="T17" fmla="*/ 324 h 539"/>
              <a:gd name="T18" fmla="*/ 886 w 962"/>
              <a:gd name="T19" fmla="*/ 410 h 539"/>
              <a:gd name="T20" fmla="*/ 853 w 962"/>
              <a:gd name="T21" fmla="*/ 403 h 539"/>
              <a:gd name="T22" fmla="*/ 830 w 962"/>
              <a:gd name="T23" fmla="*/ 458 h 539"/>
              <a:gd name="T24" fmla="*/ 747 w 962"/>
              <a:gd name="T25" fmla="*/ 416 h 539"/>
              <a:gd name="T26" fmla="*/ 707 w 962"/>
              <a:gd name="T27" fmla="*/ 432 h 539"/>
              <a:gd name="T28" fmla="*/ 664 w 962"/>
              <a:gd name="T29" fmla="*/ 472 h 539"/>
              <a:gd name="T30" fmla="*/ 645 w 962"/>
              <a:gd name="T31" fmla="*/ 478 h 539"/>
              <a:gd name="T32" fmla="*/ 648 w 962"/>
              <a:gd name="T33" fmla="*/ 507 h 539"/>
              <a:gd name="T34" fmla="*/ 591 w 962"/>
              <a:gd name="T35" fmla="*/ 508 h 539"/>
              <a:gd name="T36" fmla="*/ 454 w 962"/>
              <a:gd name="T37" fmla="*/ 508 h 539"/>
              <a:gd name="T38" fmla="*/ 481 w 962"/>
              <a:gd name="T39" fmla="*/ 467 h 539"/>
              <a:gd name="T40" fmla="*/ 333 w 962"/>
              <a:gd name="T41" fmla="*/ 406 h 539"/>
              <a:gd name="T42" fmla="*/ 254 w 962"/>
              <a:gd name="T43" fmla="*/ 398 h 539"/>
              <a:gd name="T44" fmla="*/ 165 w 962"/>
              <a:gd name="T45" fmla="*/ 400 h 539"/>
              <a:gd name="T46" fmla="*/ 78 w 962"/>
              <a:gd name="T47" fmla="*/ 397 h 539"/>
              <a:gd name="T48" fmla="*/ 0 w 962"/>
              <a:gd name="T49" fmla="*/ 379 h 539"/>
              <a:gd name="T50" fmla="*/ 77 w 962"/>
              <a:gd name="T51" fmla="*/ 371 h 539"/>
              <a:gd name="T52" fmla="*/ 89 w 962"/>
              <a:gd name="T53" fmla="*/ 356 h 539"/>
              <a:gd name="T54" fmla="*/ 101 w 962"/>
              <a:gd name="T55" fmla="*/ 344 h 539"/>
              <a:gd name="T56" fmla="*/ 88 w 962"/>
              <a:gd name="T57" fmla="*/ 336 h 539"/>
              <a:gd name="T58" fmla="*/ 82 w 962"/>
              <a:gd name="T59" fmla="*/ 319 h 539"/>
              <a:gd name="T60" fmla="*/ 132 w 962"/>
              <a:gd name="T61" fmla="*/ 311 h 539"/>
              <a:gd name="T62" fmla="*/ 171 w 962"/>
              <a:gd name="T63" fmla="*/ 349 h 539"/>
              <a:gd name="T64" fmla="*/ 160 w 962"/>
              <a:gd name="T65" fmla="*/ 332 h 539"/>
              <a:gd name="T66" fmla="*/ 142 w 962"/>
              <a:gd name="T67" fmla="*/ 307 h 539"/>
              <a:gd name="T68" fmla="*/ 144 w 962"/>
              <a:gd name="T69" fmla="*/ 296 h 539"/>
              <a:gd name="T70" fmla="*/ 240 w 962"/>
              <a:gd name="T71" fmla="*/ 283 h 539"/>
              <a:gd name="T72" fmla="*/ 271 w 962"/>
              <a:gd name="T73" fmla="*/ 283 h 539"/>
              <a:gd name="T74" fmla="*/ 302 w 962"/>
              <a:gd name="T75" fmla="*/ 284 h 539"/>
              <a:gd name="T76" fmla="*/ 337 w 962"/>
              <a:gd name="T77" fmla="*/ 281 h 539"/>
              <a:gd name="T78" fmla="*/ 356 w 962"/>
              <a:gd name="T79" fmla="*/ 271 h 539"/>
              <a:gd name="T80" fmla="*/ 332 w 962"/>
              <a:gd name="T81" fmla="*/ 263 h 539"/>
              <a:gd name="T82" fmla="*/ 322 w 962"/>
              <a:gd name="T83" fmla="*/ 257 h 539"/>
              <a:gd name="T84" fmla="*/ 323 w 962"/>
              <a:gd name="T85" fmla="*/ 240 h 539"/>
              <a:gd name="T86" fmla="*/ 308 w 962"/>
              <a:gd name="T87" fmla="*/ 231 h 539"/>
              <a:gd name="T88" fmla="*/ 249 w 962"/>
              <a:gd name="T89" fmla="*/ 232 h 539"/>
              <a:gd name="T90" fmla="*/ 189 w 962"/>
              <a:gd name="T91" fmla="*/ 222 h 539"/>
              <a:gd name="T92" fmla="*/ 143 w 962"/>
              <a:gd name="T93" fmla="*/ 204 h 539"/>
              <a:gd name="T94" fmla="*/ 225 w 962"/>
              <a:gd name="T95" fmla="*/ 204 h 539"/>
              <a:gd name="T96" fmla="*/ 148 w 962"/>
              <a:gd name="T97" fmla="*/ 187 h 539"/>
              <a:gd name="T98" fmla="*/ 221 w 962"/>
              <a:gd name="T99" fmla="*/ 177 h 539"/>
              <a:gd name="T100" fmla="*/ 200 w 962"/>
              <a:gd name="T101" fmla="*/ 161 h 539"/>
              <a:gd name="T102" fmla="*/ 238 w 962"/>
              <a:gd name="T103" fmla="*/ 146 h 539"/>
              <a:gd name="T104" fmla="*/ 196 w 962"/>
              <a:gd name="T105" fmla="*/ 128 h 539"/>
              <a:gd name="T106" fmla="*/ 223 w 962"/>
              <a:gd name="T107" fmla="*/ 112 h 539"/>
              <a:gd name="T108" fmla="*/ 313 w 962"/>
              <a:gd name="T109" fmla="*/ 104 h 539"/>
              <a:gd name="T110" fmla="*/ 288 w 962"/>
              <a:gd name="T111" fmla="*/ 78 h 539"/>
              <a:gd name="T112" fmla="*/ 279 w 962"/>
              <a:gd name="T113" fmla="*/ 61 h 539"/>
              <a:gd name="T114" fmla="*/ 362 w 962"/>
              <a:gd name="T115" fmla="*/ 43 h 539"/>
              <a:gd name="T116" fmla="*/ 470 w 962"/>
              <a:gd name="T117" fmla="*/ 41 h 539"/>
              <a:gd name="T118" fmla="*/ 590 w 962"/>
              <a:gd name="T119" fmla="*/ 34 h 539"/>
              <a:gd name="T120" fmla="*/ 697 w 962"/>
              <a:gd name="T121" fmla="*/ 33 h 539"/>
              <a:gd name="T122" fmla="*/ 673 w 962"/>
              <a:gd name="T123" fmla="*/ 18 h 539"/>
              <a:gd name="T124" fmla="*/ 750 w 962"/>
              <a:gd name="T125" fmla="*/ 4 h 539"/>
              <a:gd name="connsiteX0" fmla="*/ 8046 w 9982"/>
              <a:gd name="connsiteY0" fmla="*/ 416 h 9877"/>
              <a:gd name="connsiteX1" fmla="*/ 8108 w 9982"/>
              <a:gd name="connsiteY1" fmla="*/ 435 h 9877"/>
              <a:gd name="connsiteX2" fmla="*/ 8119 w 9982"/>
              <a:gd name="connsiteY2" fmla="*/ 509 h 9877"/>
              <a:gd name="connsiteX3" fmla="*/ 8087 w 9982"/>
              <a:gd name="connsiteY3" fmla="*/ 583 h 9877"/>
              <a:gd name="connsiteX4" fmla="*/ 8129 w 9982"/>
              <a:gd name="connsiteY4" fmla="*/ 583 h 9877"/>
              <a:gd name="connsiteX5" fmla="*/ 8139 w 9982"/>
              <a:gd name="connsiteY5" fmla="*/ 639 h 9877"/>
              <a:gd name="connsiteX6" fmla="*/ 8087 w 9982"/>
              <a:gd name="connsiteY6" fmla="*/ 695 h 9877"/>
              <a:gd name="connsiteX7" fmla="*/ 8015 w 9982"/>
              <a:gd name="connsiteY7" fmla="*/ 917 h 9877"/>
              <a:gd name="connsiteX8" fmla="*/ 8108 w 9982"/>
              <a:gd name="connsiteY8" fmla="*/ 991 h 9877"/>
              <a:gd name="connsiteX9" fmla="*/ 8129 w 9982"/>
              <a:gd name="connsiteY9" fmla="*/ 862 h 9877"/>
              <a:gd name="connsiteX10" fmla="*/ 8139 w 9982"/>
              <a:gd name="connsiteY10" fmla="*/ 862 h 9877"/>
              <a:gd name="connsiteX11" fmla="*/ 8139 w 9982"/>
              <a:gd name="connsiteY11" fmla="*/ 880 h 9877"/>
              <a:gd name="connsiteX12" fmla="*/ 8160 w 9982"/>
              <a:gd name="connsiteY12" fmla="*/ 1195 h 9877"/>
              <a:gd name="connsiteX13" fmla="*/ 8139 w 9982"/>
              <a:gd name="connsiteY13" fmla="*/ 1195 h 9877"/>
              <a:gd name="connsiteX14" fmla="*/ 8108 w 9982"/>
              <a:gd name="connsiteY14" fmla="*/ 1214 h 9877"/>
              <a:gd name="connsiteX15" fmla="*/ 8108 w 9982"/>
              <a:gd name="connsiteY15" fmla="*/ 1270 h 9877"/>
              <a:gd name="connsiteX16" fmla="*/ 7869 w 9982"/>
              <a:gd name="connsiteY16" fmla="*/ 1585 h 9877"/>
              <a:gd name="connsiteX17" fmla="*/ 7911 w 9982"/>
              <a:gd name="connsiteY17" fmla="*/ 1585 h 9877"/>
              <a:gd name="connsiteX18" fmla="*/ 8077 w 9982"/>
              <a:gd name="connsiteY18" fmla="*/ 1567 h 9877"/>
              <a:gd name="connsiteX19" fmla="*/ 8077 w 9982"/>
              <a:gd name="connsiteY19" fmla="*/ 1659 h 9877"/>
              <a:gd name="connsiteX20" fmla="*/ 8150 w 9982"/>
              <a:gd name="connsiteY20" fmla="*/ 1752 h 9877"/>
              <a:gd name="connsiteX21" fmla="*/ 8368 w 9982"/>
              <a:gd name="connsiteY21" fmla="*/ 1659 h 9877"/>
              <a:gd name="connsiteX22" fmla="*/ 8420 w 9982"/>
              <a:gd name="connsiteY22" fmla="*/ 1548 h 9877"/>
              <a:gd name="connsiteX23" fmla="*/ 8482 w 9982"/>
              <a:gd name="connsiteY23" fmla="*/ 1567 h 9877"/>
              <a:gd name="connsiteX24" fmla="*/ 8493 w 9982"/>
              <a:gd name="connsiteY24" fmla="*/ 1511 h 9877"/>
              <a:gd name="connsiteX25" fmla="*/ 8638 w 9982"/>
              <a:gd name="connsiteY25" fmla="*/ 1585 h 9877"/>
              <a:gd name="connsiteX26" fmla="*/ 8586 w 9982"/>
              <a:gd name="connsiteY26" fmla="*/ 1956 h 9877"/>
              <a:gd name="connsiteX27" fmla="*/ 8524 w 9982"/>
              <a:gd name="connsiteY27" fmla="*/ 2049 h 9877"/>
              <a:gd name="connsiteX28" fmla="*/ 8524 w 9982"/>
              <a:gd name="connsiteY28" fmla="*/ 2105 h 9877"/>
              <a:gd name="connsiteX29" fmla="*/ 8815 w 9982"/>
              <a:gd name="connsiteY29" fmla="*/ 2179 h 9877"/>
              <a:gd name="connsiteX30" fmla="*/ 8794 w 9982"/>
              <a:gd name="connsiteY30" fmla="*/ 2735 h 9877"/>
              <a:gd name="connsiteX31" fmla="*/ 8794 w 9982"/>
              <a:gd name="connsiteY31" fmla="*/ 2902 h 9877"/>
              <a:gd name="connsiteX32" fmla="*/ 8763 w 9982"/>
              <a:gd name="connsiteY32" fmla="*/ 2921 h 9877"/>
              <a:gd name="connsiteX33" fmla="*/ 8773 w 9982"/>
              <a:gd name="connsiteY33" fmla="*/ 2958 h 9877"/>
              <a:gd name="connsiteX34" fmla="*/ 8753 w 9982"/>
              <a:gd name="connsiteY34" fmla="*/ 2995 h 9877"/>
              <a:gd name="connsiteX35" fmla="*/ 8940 w 9982"/>
              <a:gd name="connsiteY35" fmla="*/ 2977 h 9877"/>
              <a:gd name="connsiteX36" fmla="*/ 9033 w 9982"/>
              <a:gd name="connsiteY36" fmla="*/ 3125 h 9877"/>
              <a:gd name="connsiteX37" fmla="*/ 9168 w 9982"/>
              <a:gd name="connsiteY37" fmla="*/ 3106 h 9877"/>
              <a:gd name="connsiteX38" fmla="*/ 9168 w 9982"/>
              <a:gd name="connsiteY38" fmla="*/ 3125 h 9877"/>
              <a:gd name="connsiteX39" fmla="*/ 9179 w 9982"/>
              <a:gd name="connsiteY39" fmla="*/ 3125 h 9877"/>
              <a:gd name="connsiteX40" fmla="*/ 9189 w 9982"/>
              <a:gd name="connsiteY40" fmla="*/ 3273 h 9877"/>
              <a:gd name="connsiteX41" fmla="*/ 9220 w 9982"/>
              <a:gd name="connsiteY41" fmla="*/ 3255 h 9877"/>
              <a:gd name="connsiteX42" fmla="*/ 9272 w 9982"/>
              <a:gd name="connsiteY42" fmla="*/ 3032 h 9877"/>
              <a:gd name="connsiteX43" fmla="*/ 9324 w 9982"/>
              <a:gd name="connsiteY43" fmla="*/ 3088 h 9877"/>
              <a:gd name="connsiteX44" fmla="*/ 9345 w 9982"/>
              <a:gd name="connsiteY44" fmla="*/ 3014 h 9877"/>
              <a:gd name="connsiteX45" fmla="*/ 9376 w 9982"/>
              <a:gd name="connsiteY45" fmla="*/ 3014 h 9877"/>
              <a:gd name="connsiteX46" fmla="*/ 9407 w 9982"/>
              <a:gd name="connsiteY46" fmla="*/ 3088 h 9877"/>
              <a:gd name="connsiteX47" fmla="*/ 9397 w 9982"/>
              <a:gd name="connsiteY47" fmla="*/ 3199 h 9877"/>
              <a:gd name="connsiteX48" fmla="*/ 9470 w 9982"/>
              <a:gd name="connsiteY48" fmla="*/ 3273 h 9877"/>
              <a:gd name="connsiteX49" fmla="*/ 9470 w 9982"/>
              <a:gd name="connsiteY49" fmla="*/ 3385 h 9877"/>
              <a:gd name="connsiteX50" fmla="*/ 9511 w 9982"/>
              <a:gd name="connsiteY50" fmla="*/ 3440 h 9877"/>
              <a:gd name="connsiteX51" fmla="*/ 9480 w 9982"/>
              <a:gd name="connsiteY51" fmla="*/ 3552 h 9877"/>
              <a:gd name="connsiteX52" fmla="*/ 9491 w 9982"/>
              <a:gd name="connsiteY52" fmla="*/ 3552 h 9877"/>
              <a:gd name="connsiteX53" fmla="*/ 9522 w 9982"/>
              <a:gd name="connsiteY53" fmla="*/ 3533 h 9877"/>
              <a:gd name="connsiteX54" fmla="*/ 9522 w 9982"/>
              <a:gd name="connsiteY54" fmla="*/ 3644 h 9877"/>
              <a:gd name="connsiteX55" fmla="*/ 9491 w 9982"/>
              <a:gd name="connsiteY55" fmla="*/ 3682 h 9877"/>
              <a:gd name="connsiteX56" fmla="*/ 9470 w 9982"/>
              <a:gd name="connsiteY56" fmla="*/ 3644 h 9877"/>
              <a:gd name="connsiteX57" fmla="*/ 9459 w 9982"/>
              <a:gd name="connsiteY57" fmla="*/ 3700 h 9877"/>
              <a:gd name="connsiteX58" fmla="*/ 9428 w 9982"/>
              <a:gd name="connsiteY58" fmla="*/ 3682 h 9877"/>
              <a:gd name="connsiteX59" fmla="*/ 9335 w 9982"/>
              <a:gd name="connsiteY59" fmla="*/ 3904 h 9877"/>
              <a:gd name="connsiteX60" fmla="*/ 9356 w 9982"/>
              <a:gd name="connsiteY60" fmla="*/ 4294 h 9877"/>
              <a:gd name="connsiteX61" fmla="*/ 9220 w 9982"/>
              <a:gd name="connsiteY61" fmla="*/ 4257 h 9877"/>
              <a:gd name="connsiteX62" fmla="*/ 9179 w 9982"/>
              <a:gd name="connsiteY62" fmla="*/ 4331 h 9877"/>
              <a:gd name="connsiteX63" fmla="*/ 9241 w 9982"/>
              <a:gd name="connsiteY63" fmla="*/ 4516 h 9877"/>
              <a:gd name="connsiteX64" fmla="*/ 9304 w 9982"/>
              <a:gd name="connsiteY64" fmla="*/ 4516 h 9877"/>
              <a:gd name="connsiteX65" fmla="*/ 9304 w 9982"/>
              <a:gd name="connsiteY65" fmla="*/ 4535 h 9877"/>
              <a:gd name="connsiteX66" fmla="*/ 9189 w 9982"/>
              <a:gd name="connsiteY66" fmla="*/ 4628 h 9877"/>
              <a:gd name="connsiteX67" fmla="*/ 9179 w 9982"/>
              <a:gd name="connsiteY67" fmla="*/ 4683 h 9877"/>
              <a:gd name="connsiteX68" fmla="*/ 9314 w 9982"/>
              <a:gd name="connsiteY68" fmla="*/ 4850 h 9877"/>
              <a:gd name="connsiteX69" fmla="*/ 9335 w 9982"/>
              <a:gd name="connsiteY69" fmla="*/ 4943 h 9877"/>
              <a:gd name="connsiteX70" fmla="*/ 9470 w 9982"/>
              <a:gd name="connsiteY70" fmla="*/ 5073 h 9877"/>
              <a:gd name="connsiteX71" fmla="*/ 9439 w 9982"/>
              <a:gd name="connsiteY71" fmla="*/ 5426 h 9877"/>
              <a:gd name="connsiteX72" fmla="*/ 9553 w 9982"/>
              <a:gd name="connsiteY72" fmla="*/ 5370 h 9877"/>
              <a:gd name="connsiteX73" fmla="*/ 9553 w 9982"/>
              <a:gd name="connsiteY73" fmla="*/ 5314 h 9877"/>
              <a:gd name="connsiteX74" fmla="*/ 9532 w 9982"/>
              <a:gd name="connsiteY74" fmla="*/ 5259 h 9877"/>
              <a:gd name="connsiteX75" fmla="*/ 9563 w 9982"/>
              <a:gd name="connsiteY75" fmla="*/ 5259 h 9877"/>
              <a:gd name="connsiteX76" fmla="*/ 9647 w 9982"/>
              <a:gd name="connsiteY76" fmla="*/ 5333 h 9877"/>
              <a:gd name="connsiteX77" fmla="*/ 9647 w 9982"/>
              <a:gd name="connsiteY77" fmla="*/ 5407 h 9877"/>
              <a:gd name="connsiteX78" fmla="*/ 9969 w 9982"/>
              <a:gd name="connsiteY78" fmla="*/ 5722 h 9877"/>
              <a:gd name="connsiteX79" fmla="*/ 9958 w 9982"/>
              <a:gd name="connsiteY79" fmla="*/ 6075 h 9877"/>
              <a:gd name="connsiteX80" fmla="*/ 9906 w 9982"/>
              <a:gd name="connsiteY80" fmla="*/ 5982 h 9877"/>
              <a:gd name="connsiteX81" fmla="*/ 9730 w 9982"/>
              <a:gd name="connsiteY81" fmla="*/ 6019 h 9877"/>
              <a:gd name="connsiteX82" fmla="*/ 9345 w 9982"/>
              <a:gd name="connsiteY82" fmla="*/ 6112 h 9877"/>
              <a:gd name="connsiteX83" fmla="*/ 9314 w 9982"/>
              <a:gd name="connsiteY83" fmla="*/ 6446 h 9877"/>
              <a:gd name="connsiteX84" fmla="*/ 9272 w 9982"/>
              <a:gd name="connsiteY84" fmla="*/ 6483 h 9877"/>
              <a:gd name="connsiteX85" fmla="*/ 9272 w 9982"/>
              <a:gd name="connsiteY85" fmla="*/ 6891 h 9877"/>
              <a:gd name="connsiteX86" fmla="*/ 9376 w 9982"/>
              <a:gd name="connsiteY86" fmla="*/ 6928 h 9877"/>
              <a:gd name="connsiteX87" fmla="*/ 9366 w 9982"/>
              <a:gd name="connsiteY87" fmla="*/ 6965 h 9877"/>
              <a:gd name="connsiteX88" fmla="*/ 9220 w 9982"/>
              <a:gd name="connsiteY88" fmla="*/ 7318 h 9877"/>
              <a:gd name="connsiteX89" fmla="*/ 9210 w 9982"/>
              <a:gd name="connsiteY89" fmla="*/ 7578 h 9877"/>
              <a:gd name="connsiteX90" fmla="*/ 9241 w 9982"/>
              <a:gd name="connsiteY90" fmla="*/ 7763 h 9877"/>
              <a:gd name="connsiteX91" fmla="*/ 9189 w 9982"/>
              <a:gd name="connsiteY91" fmla="*/ 7819 h 9877"/>
              <a:gd name="connsiteX92" fmla="*/ 9085 w 9982"/>
              <a:gd name="connsiteY92" fmla="*/ 7633 h 9877"/>
              <a:gd name="connsiteX93" fmla="*/ 8909 w 9982"/>
              <a:gd name="connsiteY93" fmla="*/ 7485 h 9877"/>
              <a:gd name="connsiteX94" fmla="*/ 8909 w 9982"/>
              <a:gd name="connsiteY94" fmla="*/ 7448 h 9877"/>
              <a:gd name="connsiteX95" fmla="*/ 8950 w 9982"/>
              <a:gd name="connsiteY95" fmla="*/ 7448 h 9877"/>
              <a:gd name="connsiteX96" fmla="*/ 8950 w 9982"/>
              <a:gd name="connsiteY96" fmla="*/ 7429 h 9877"/>
              <a:gd name="connsiteX97" fmla="*/ 8929 w 9982"/>
              <a:gd name="connsiteY97" fmla="*/ 7429 h 9877"/>
              <a:gd name="connsiteX98" fmla="*/ 8867 w 9982"/>
              <a:gd name="connsiteY98" fmla="*/ 7448 h 9877"/>
              <a:gd name="connsiteX99" fmla="*/ 8888 w 9982"/>
              <a:gd name="connsiteY99" fmla="*/ 7522 h 9877"/>
              <a:gd name="connsiteX100" fmla="*/ 8846 w 9982"/>
              <a:gd name="connsiteY100" fmla="*/ 7541 h 9877"/>
              <a:gd name="connsiteX101" fmla="*/ 8950 w 9982"/>
              <a:gd name="connsiteY101" fmla="*/ 7819 h 9877"/>
              <a:gd name="connsiteX102" fmla="*/ 8950 w 9982"/>
              <a:gd name="connsiteY102" fmla="*/ 8023 h 9877"/>
              <a:gd name="connsiteX103" fmla="*/ 8888 w 9982"/>
              <a:gd name="connsiteY103" fmla="*/ 8134 h 9877"/>
              <a:gd name="connsiteX104" fmla="*/ 8711 w 9982"/>
              <a:gd name="connsiteY104" fmla="*/ 8116 h 9877"/>
              <a:gd name="connsiteX105" fmla="*/ 8649 w 9982"/>
              <a:gd name="connsiteY105" fmla="*/ 8023 h 9877"/>
              <a:gd name="connsiteX106" fmla="*/ 8586 w 9982"/>
              <a:gd name="connsiteY106" fmla="*/ 8079 h 9877"/>
              <a:gd name="connsiteX107" fmla="*/ 8628 w 9982"/>
              <a:gd name="connsiteY107" fmla="*/ 8468 h 9877"/>
              <a:gd name="connsiteX108" fmla="*/ 8597 w 9982"/>
              <a:gd name="connsiteY108" fmla="*/ 8542 h 9877"/>
              <a:gd name="connsiteX109" fmla="*/ 8399 w 9982"/>
              <a:gd name="connsiteY109" fmla="*/ 8561 h 9877"/>
              <a:gd name="connsiteX110" fmla="*/ 8254 w 9982"/>
              <a:gd name="connsiteY110" fmla="*/ 8134 h 9877"/>
              <a:gd name="connsiteX111" fmla="*/ 8243 w 9982"/>
              <a:gd name="connsiteY111" fmla="*/ 7893 h 9877"/>
              <a:gd name="connsiteX112" fmla="*/ 8202 w 9982"/>
              <a:gd name="connsiteY112" fmla="*/ 7893 h 9877"/>
              <a:gd name="connsiteX113" fmla="*/ 8025 w 9982"/>
              <a:gd name="connsiteY113" fmla="*/ 7893 h 9877"/>
              <a:gd name="connsiteX114" fmla="*/ 7921 w 9982"/>
              <a:gd name="connsiteY114" fmla="*/ 7670 h 9877"/>
              <a:gd name="connsiteX115" fmla="*/ 7827 w 9982"/>
              <a:gd name="connsiteY115" fmla="*/ 7615 h 9877"/>
              <a:gd name="connsiteX116" fmla="*/ 7765 w 9982"/>
              <a:gd name="connsiteY116" fmla="*/ 7689 h 9877"/>
              <a:gd name="connsiteX117" fmla="*/ 7775 w 9982"/>
              <a:gd name="connsiteY117" fmla="*/ 8004 h 9877"/>
              <a:gd name="connsiteX118" fmla="*/ 7734 w 9982"/>
              <a:gd name="connsiteY118" fmla="*/ 8301 h 9877"/>
              <a:gd name="connsiteX119" fmla="*/ 7672 w 9982"/>
              <a:gd name="connsiteY119" fmla="*/ 8320 h 9877"/>
              <a:gd name="connsiteX120" fmla="*/ 7630 w 9982"/>
              <a:gd name="connsiteY120" fmla="*/ 8431 h 9877"/>
              <a:gd name="connsiteX121" fmla="*/ 7620 w 9982"/>
              <a:gd name="connsiteY121" fmla="*/ 8431 h 9877"/>
              <a:gd name="connsiteX122" fmla="*/ 7620 w 9982"/>
              <a:gd name="connsiteY122" fmla="*/ 8375 h 9877"/>
              <a:gd name="connsiteX123" fmla="*/ 7640 w 9982"/>
              <a:gd name="connsiteY123" fmla="*/ 8320 h 9877"/>
              <a:gd name="connsiteX124" fmla="*/ 7464 w 9982"/>
              <a:gd name="connsiteY124" fmla="*/ 8079 h 9877"/>
              <a:gd name="connsiteX125" fmla="*/ 7349 w 9982"/>
              <a:gd name="connsiteY125" fmla="*/ 7986 h 9877"/>
              <a:gd name="connsiteX126" fmla="*/ 7287 w 9982"/>
              <a:gd name="connsiteY126" fmla="*/ 8042 h 9877"/>
              <a:gd name="connsiteX127" fmla="*/ 7256 w 9982"/>
              <a:gd name="connsiteY127" fmla="*/ 7986 h 9877"/>
              <a:gd name="connsiteX128" fmla="*/ 7225 w 9982"/>
              <a:gd name="connsiteY128" fmla="*/ 8116 h 9877"/>
              <a:gd name="connsiteX129" fmla="*/ 7360 w 9982"/>
              <a:gd name="connsiteY129" fmla="*/ 8487 h 9877"/>
              <a:gd name="connsiteX130" fmla="*/ 7204 w 9982"/>
              <a:gd name="connsiteY130" fmla="*/ 8672 h 9877"/>
              <a:gd name="connsiteX131" fmla="*/ 7037 w 9982"/>
              <a:gd name="connsiteY131" fmla="*/ 8598 h 9877"/>
              <a:gd name="connsiteX132" fmla="*/ 6975 w 9982"/>
              <a:gd name="connsiteY132" fmla="*/ 8747 h 9877"/>
              <a:gd name="connsiteX133" fmla="*/ 6902 w 9982"/>
              <a:gd name="connsiteY133" fmla="*/ 8802 h 9877"/>
              <a:gd name="connsiteX134" fmla="*/ 6902 w 9982"/>
              <a:gd name="connsiteY134" fmla="*/ 8728 h 9877"/>
              <a:gd name="connsiteX135" fmla="*/ 6778 w 9982"/>
              <a:gd name="connsiteY135" fmla="*/ 8691 h 9877"/>
              <a:gd name="connsiteX136" fmla="*/ 6694 w 9982"/>
              <a:gd name="connsiteY136" fmla="*/ 8784 h 9877"/>
              <a:gd name="connsiteX137" fmla="*/ 6601 w 9982"/>
              <a:gd name="connsiteY137" fmla="*/ 8802 h 9877"/>
              <a:gd name="connsiteX138" fmla="*/ 6601 w 9982"/>
              <a:gd name="connsiteY138" fmla="*/ 8858 h 9877"/>
              <a:gd name="connsiteX139" fmla="*/ 6538 w 9982"/>
              <a:gd name="connsiteY139" fmla="*/ 8876 h 9877"/>
              <a:gd name="connsiteX140" fmla="*/ 6559 w 9982"/>
              <a:gd name="connsiteY140" fmla="*/ 8913 h 9877"/>
              <a:gd name="connsiteX141" fmla="*/ 6726 w 9982"/>
              <a:gd name="connsiteY141" fmla="*/ 8895 h 9877"/>
              <a:gd name="connsiteX142" fmla="*/ 6726 w 9982"/>
              <a:gd name="connsiteY142" fmla="*/ 8876 h 9877"/>
              <a:gd name="connsiteX143" fmla="*/ 6705 w 9982"/>
              <a:gd name="connsiteY143" fmla="*/ 8839 h 9877"/>
              <a:gd name="connsiteX144" fmla="*/ 6726 w 9982"/>
              <a:gd name="connsiteY144" fmla="*/ 8839 h 9877"/>
              <a:gd name="connsiteX145" fmla="*/ 6778 w 9982"/>
              <a:gd name="connsiteY145" fmla="*/ 8821 h 9877"/>
              <a:gd name="connsiteX146" fmla="*/ 6819 w 9982"/>
              <a:gd name="connsiteY146" fmla="*/ 8951 h 9877"/>
              <a:gd name="connsiteX147" fmla="*/ 7089 w 9982"/>
              <a:gd name="connsiteY147" fmla="*/ 9025 h 9877"/>
              <a:gd name="connsiteX148" fmla="*/ 7089 w 9982"/>
              <a:gd name="connsiteY148" fmla="*/ 9080 h 9877"/>
              <a:gd name="connsiteX149" fmla="*/ 7006 w 9982"/>
              <a:gd name="connsiteY149" fmla="*/ 9470 h 9877"/>
              <a:gd name="connsiteX150" fmla="*/ 6985 w 9982"/>
              <a:gd name="connsiteY150" fmla="*/ 9470 h 9877"/>
              <a:gd name="connsiteX151" fmla="*/ 6965 w 9982"/>
              <a:gd name="connsiteY151" fmla="*/ 9414 h 9877"/>
              <a:gd name="connsiteX152" fmla="*/ 6736 w 9982"/>
              <a:gd name="connsiteY152" fmla="*/ 9377 h 9877"/>
              <a:gd name="connsiteX153" fmla="*/ 6663 w 9982"/>
              <a:gd name="connsiteY153" fmla="*/ 9377 h 9877"/>
              <a:gd name="connsiteX154" fmla="*/ 6580 w 9982"/>
              <a:gd name="connsiteY154" fmla="*/ 9285 h 9877"/>
              <a:gd name="connsiteX155" fmla="*/ 6538 w 9982"/>
              <a:gd name="connsiteY155" fmla="*/ 9322 h 9877"/>
              <a:gd name="connsiteX156" fmla="*/ 6424 w 9982"/>
              <a:gd name="connsiteY156" fmla="*/ 9173 h 9877"/>
              <a:gd name="connsiteX157" fmla="*/ 6414 w 9982"/>
              <a:gd name="connsiteY157" fmla="*/ 9173 h 9877"/>
              <a:gd name="connsiteX158" fmla="*/ 6372 w 9982"/>
              <a:gd name="connsiteY158" fmla="*/ 9173 h 9877"/>
              <a:gd name="connsiteX159" fmla="*/ 6268 w 9982"/>
              <a:gd name="connsiteY159" fmla="*/ 9062 h 9877"/>
              <a:gd name="connsiteX160" fmla="*/ 6237 w 9982"/>
              <a:gd name="connsiteY160" fmla="*/ 9229 h 9877"/>
              <a:gd name="connsiteX161" fmla="*/ 6143 w 9982"/>
              <a:gd name="connsiteY161" fmla="*/ 9396 h 9877"/>
              <a:gd name="connsiteX162" fmla="*/ 6050 w 9982"/>
              <a:gd name="connsiteY162" fmla="*/ 9433 h 9877"/>
              <a:gd name="connsiteX163" fmla="*/ 6050 w 9982"/>
              <a:gd name="connsiteY163" fmla="*/ 9489 h 9877"/>
              <a:gd name="connsiteX164" fmla="*/ 5977 w 9982"/>
              <a:gd name="connsiteY164" fmla="*/ 9618 h 9877"/>
              <a:gd name="connsiteX165" fmla="*/ 5894 w 9982"/>
              <a:gd name="connsiteY165" fmla="*/ 9674 h 9877"/>
              <a:gd name="connsiteX166" fmla="*/ 5790 w 9982"/>
              <a:gd name="connsiteY166" fmla="*/ 9823 h 9877"/>
              <a:gd name="connsiteX167" fmla="*/ 5135 w 9982"/>
              <a:gd name="connsiteY167" fmla="*/ 9674 h 9877"/>
              <a:gd name="connsiteX168" fmla="*/ 5010 w 9982"/>
              <a:gd name="connsiteY168" fmla="*/ 9674 h 9877"/>
              <a:gd name="connsiteX169" fmla="*/ 4782 w 9982"/>
              <a:gd name="connsiteY169" fmla="*/ 9526 h 9877"/>
              <a:gd name="connsiteX170" fmla="*/ 4719 w 9982"/>
              <a:gd name="connsiteY170" fmla="*/ 9396 h 9877"/>
              <a:gd name="connsiteX171" fmla="*/ 4719 w 9982"/>
              <a:gd name="connsiteY171" fmla="*/ 9285 h 9877"/>
              <a:gd name="connsiteX172" fmla="*/ 4657 w 9982"/>
              <a:gd name="connsiteY172" fmla="*/ 9229 h 9877"/>
              <a:gd name="connsiteX173" fmla="*/ 4958 w 9982"/>
              <a:gd name="connsiteY173" fmla="*/ 9099 h 9877"/>
              <a:gd name="connsiteX174" fmla="*/ 5177 w 9982"/>
              <a:gd name="connsiteY174" fmla="*/ 9118 h 9877"/>
              <a:gd name="connsiteX175" fmla="*/ 5530 w 9982"/>
              <a:gd name="connsiteY175" fmla="*/ 9080 h 9877"/>
              <a:gd name="connsiteX176" fmla="*/ 5572 w 9982"/>
              <a:gd name="connsiteY176" fmla="*/ 8988 h 9877"/>
              <a:gd name="connsiteX177" fmla="*/ 5520 w 9982"/>
              <a:gd name="connsiteY177" fmla="*/ 8876 h 9877"/>
              <a:gd name="connsiteX178" fmla="*/ 5322 w 9982"/>
              <a:gd name="connsiteY178" fmla="*/ 8821 h 9877"/>
              <a:gd name="connsiteX179" fmla="*/ 5000 w 9982"/>
              <a:gd name="connsiteY179" fmla="*/ 8635 h 9877"/>
              <a:gd name="connsiteX180" fmla="*/ 4751 w 9982"/>
              <a:gd name="connsiteY180" fmla="*/ 8487 h 9877"/>
              <a:gd name="connsiteX181" fmla="*/ 4875 w 9982"/>
              <a:gd name="connsiteY181" fmla="*/ 8375 h 9877"/>
              <a:gd name="connsiteX182" fmla="*/ 4532 w 9982"/>
              <a:gd name="connsiteY182" fmla="*/ 8171 h 9877"/>
              <a:gd name="connsiteX183" fmla="*/ 4345 w 9982"/>
              <a:gd name="connsiteY183" fmla="*/ 7986 h 9877"/>
              <a:gd name="connsiteX184" fmla="*/ 4148 w 9982"/>
              <a:gd name="connsiteY184" fmla="*/ 7930 h 9877"/>
              <a:gd name="connsiteX185" fmla="*/ 3877 w 9982"/>
              <a:gd name="connsiteY185" fmla="*/ 7912 h 9877"/>
              <a:gd name="connsiteX186" fmla="*/ 3711 w 9982"/>
              <a:gd name="connsiteY186" fmla="*/ 7745 h 9877"/>
              <a:gd name="connsiteX187" fmla="*/ 3534 w 9982"/>
              <a:gd name="connsiteY187" fmla="*/ 7708 h 9877"/>
              <a:gd name="connsiteX188" fmla="*/ 3462 w 9982"/>
              <a:gd name="connsiteY188" fmla="*/ 7503 h 9877"/>
              <a:gd name="connsiteX189" fmla="*/ 3285 w 9982"/>
              <a:gd name="connsiteY189" fmla="*/ 7541 h 9877"/>
              <a:gd name="connsiteX190" fmla="*/ 3233 w 9982"/>
              <a:gd name="connsiteY190" fmla="*/ 7578 h 9877"/>
              <a:gd name="connsiteX191" fmla="*/ 3160 w 9982"/>
              <a:gd name="connsiteY191" fmla="*/ 7578 h 9877"/>
              <a:gd name="connsiteX192" fmla="*/ 3160 w 9982"/>
              <a:gd name="connsiteY192" fmla="*/ 7541 h 9877"/>
              <a:gd name="connsiteX193" fmla="*/ 3191 w 9982"/>
              <a:gd name="connsiteY193" fmla="*/ 7448 h 9877"/>
              <a:gd name="connsiteX194" fmla="*/ 3035 w 9982"/>
              <a:gd name="connsiteY194" fmla="*/ 7411 h 9877"/>
              <a:gd name="connsiteX195" fmla="*/ 2983 w 9982"/>
              <a:gd name="connsiteY195" fmla="*/ 7318 h 9877"/>
              <a:gd name="connsiteX196" fmla="*/ 2879 w 9982"/>
              <a:gd name="connsiteY196" fmla="*/ 7374 h 9877"/>
              <a:gd name="connsiteX197" fmla="*/ 2640 w 9982"/>
              <a:gd name="connsiteY197" fmla="*/ 7355 h 9877"/>
              <a:gd name="connsiteX198" fmla="*/ 2516 w 9982"/>
              <a:gd name="connsiteY198" fmla="*/ 7392 h 9877"/>
              <a:gd name="connsiteX199" fmla="*/ 2464 w 9982"/>
              <a:gd name="connsiteY199" fmla="*/ 7503 h 9877"/>
              <a:gd name="connsiteX200" fmla="*/ 2266 w 9982"/>
              <a:gd name="connsiteY200" fmla="*/ 7541 h 9877"/>
              <a:gd name="connsiteX201" fmla="*/ 2214 w 9982"/>
              <a:gd name="connsiteY201" fmla="*/ 7615 h 9877"/>
              <a:gd name="connsiteX202" fmla="*/ 1933 w 9982"/>
              <a:gd name="connsiteY202" fmla="*/ 7596 h 9877"/>
              <a:gd name="connsiteX203" fmla="*/ 1819 w 9982"/>
              <a:gd name="connsiteY203" fmla="*/ 7466 h 9877"/>
              <a:gd name="connsiteX204" fmla="*/ 1663 w 9982"/>
              <a:gd name="connsiteY204" fmla="*/ 7429 h 9877"/>
              <a:gd name="connsiteX205" fmla="*/ 1715 w 9982"/>
              <a:gd name="connsiteY205" fmla="*/ 7411 h 9877"/>
              <a:gd name="connsiteX206" fmla="*/ 1715 w 9982"/>
              <a:gd name="connsiteY206" fmla="*/ 7392 h 9877"/>
              <a:gd name="connsiteX207" fmla="*/ 1663 w 9982"/>
              <a:gd name="connsiteY207" fmla="*/ 7392 h 9877"/>
              <a:gd name="connsiteX208" fmla="*/ 1549 w 9982"/>
              <a:gd name="connsiteY208" fmla="*/ 7411 h 9877"/>
              <a:gd name="connsiteX209" fmla="*/ 1341 w 9982"/>
              <a:gd name="connsiteY209" fmla="*/ 7336 h 9877"/>
              <a:gd name="connsiteX210" fmla="*/ 1341 w 9982"/>
              <a:gd name="connsiteY210" fmla="*/ 7392 h 9877"/>
              <a:gd name="connsiteX211" fmla="*/ 1289 w 9982"/>
              <a:gd name="connsiteY211" fmla="*/ 7374 h 9877"/>
              <a:gd name="connsiteX212" fmla="*/ 1289 w 9982"/>
              <a:gd name="connsiteY212" fmla="*/ 7318 h 9877"/>
              <a:gd name="connsiteX213" fmla="*/ 1195 w 9982"/>
              <a:gd name="connsiteY213" fmla="*/ 7374 h 9877"/>
              <a:gd name="connsiteX214" fmla="*/ 1175 w 9982"/>
              <a:gd name="connsiteY214" fmla="*/ 7318 h 9877"/>
              <a:gd name="connsiteX215" fmla="*/ 811 w 9982"/>
              <a:gd name="connsiteY215" fmla="*/ 7336 h 9877"/>
              <a:gd name="connsiteX216" fmla="*/ 634 w 9982"/>
              <a:gd name="connsiteY216" fmla="*/ 7318 h 9877"/>
              <a:gd name="connsiteX217" fmla="*/ 593 w 9982"/>
              <a:gd name="connsiteY217" fmla="*/ 7244 h 9877"/>
              <a:gd name="connsiteX218" fmla="*/ 426 w 9982"/>
              <a:gd name="connsiteY218" fmla="*/ 7262 h 9877"/>
              <a:gd name="connsiteX219" fmla="*/ 395 w 9982"/>
              <a:gd name="connsiteY219" fmla="*/ 7207 h 9877"/>
              <a:gd name="connsiteX220" fmla="*/ 291 w 9982"/>
              <a:gd name="connsiteY220" fmla="*/ 7225 h 9877"/>
              <a:gd name="connsiteX221" fmla="*/ 270 w 9982"/>
              <a:gd name="connsiteY221" fmla="*/ 7151 h 9877"/>
              <a:gd name="connsiteX222" fmla="*/ 177 w 9982"/>
              <a:gd name="connsiteY222" fmla="*/ 7151 h 9877"/>
              <a:gd name="connsiteX223" fmla="*/ 42 w 9982"/>
              <a:gd name="connsiteY223" fmla="*/ 7077 h 9877"/>
              <a:gd name="connsiteX224" fmla="*/ 0 w 9982"/>
              <a:gd name="connsiteY224" fmla="*/ 7003 h 9877"/>
              <a:gd name="connsiteX225" fmla="*/ 156 w 9982"/>
              <a:gd name="connsiteY225" fmla="*/ 6965 h 9877"/>
              <a:gd name="connsiteX226" fmla="*/ 374 w 9982"/>
              <a:gd name="connsiteY226" fmla="*/ 7003 h 9877"/>
              <a:gd name="connsiteX227" fmla="*/ 738 w 9982"/>
              <a:gd name="connsiteY227" fmla="*/ 7077 h 9877"/>
              <a:gd name="connsiteX228" fmla="*/ 748 w 9982"/>
              <a:gd name="connsiteY228" fmla="*/ 7003 h 9877"/>
              <a:gd name="connsiteX229" fmla="*/ 686 w 9982"/>
              <a:gd name="connsiteY229" fmla="*/ 6910 h 9877"/>
              <a:gd name="connsiteX230" fmla="*/ 696 w 9982"/>
              <a:gd name="connsiteY230" fmla="*/ 6910 h 9877"/>
              <a:gd name="connsiteX231" fmla="*/ 696 w 9982"/>
              <a:gd name="connsiteY231" fmla="*/ 6891 h 9877"/>
              <a:gd name="connsiteX232" fmla="*/ 800 w 9982"/>
              <a:gd name="connsiteY232" fmla="*/ 6928 h 9877"/>
              <a:gd name="connsiteX233" fmla="*/ 800 w 9982"/>
              <a:gd name="connsiteY233" fmla="*/ 6854 h 9877"/>
              <a:gd name="connsiteX234" fmla="*/ 738 w 9982"/>
              <a:gd name="connsiteY234" fmla="*/ 6836 h 9877"/>
              <a:gd name="connsiteX235" fmla="*/ 738 w 9982"/>
              <a:gd name="connsiteY235" fmla="*/ 6761 h 9877"/>
              <a:gd name="connsiteX236" fmla="*/ 759 w 9982"/>
              <a:gd name="connsiteY236" fmla="*/ 6761 h 9877"/>
              <a:gd name="connsiteX237" fmla="*/ 811 w 9982"/>
              <a:gd name="connsiteY237" fmla="*/ 6798 h 9877"/>
              <a:gd name="connsiteX238" fmla="*/ 811 w 9982"/>
              <a:gd name="connsiteY238" fmla="*/ 6761 h 9877"/>
              <a:gd name="connsiteX239" fmla="*/ 946 w 9982"/>
              <a:gd name="connsiteY239" fmla="*/ 6631 h 9877"/>
              <a:gd name="connsiteX240" fmla="*/ 1102 w 9982"/>
              <a:gd name="connsiteY240" fmla="*/ 6594 h 9877"/>
              <a:gd name="connsiteX241" fmla="*/ 1102 w 9982"/>
              <a:gd name="connsiteY241" fmla="*/ 6576 h 9877"/>
              <a:gd name="connsiteX242" fmla="*/ 925 w 9982"/>
              <a:gd name="connsiteY242" fmla="*/ 6576 h 9877"/>
              <a:gd name="connsiteX243" fmla="*/ 925 w 9982"/>
              <a:gd name="connsiteY243" fmla="*/ 6557 h 9877"/>
              <a:gd name="connsiteX244" fmla="*/ 956 w 9982"/>
              <a:gd name="connsiteY244" fmla="*/ 6502 h 9877"/>
              <a:gd name="connsiteX245" fmla="*/ 1008 w 9982"/>
              <a:gd name="connsiteY245" fmla="*/ 6520 h 9877"/>
              <a:gd name="connsiteX246" fmla="*/ 1040 w 9982"/>
              <a:gd name="connsiteY246" fmla="*/ 6483 h 9877"/>
              <a:gd name="connsiteX247" fmla="*/ 1040 w 9982"/>
              <a:gd name="connsiteY247" fmla="*/ 6465 h 9877"/>
              <a:gd name="connsiteX248" fmla="*/ 988 w 9982"/>
              <a:gd name="connsiteY248" fmla="*/ 6390 h 9877"/>
              <a:gd name="connsiteX249" fmla="*/ 1019 w 9982"/>
              <a:gd name="connsiteY249" fmla="*/ 6390 h 9877"/>
              <a:gd name="connsiteX250" fmla="*/ 1040 w 9982"/>
              <a:gd name="connsiteY250" fmla="*/ 6409 h 9877"/>
              <a:gd name="connsiteX251" fmla="*/ 1050 w 9982"/>
              <a:gd name="connsiteY251" fmla="*/ 6353 h 9877"/>
              <a:gd name="connsiteX252" fmla="*/ 998 w 9982"/>
              <a:gd name="connsiteY252" fmla="*/ 6298 h 9877"/>
              <a:gd name="connsiteX253" fmla="*/ 988 w 9982"/>
              <a:gd name="connsiteY253" fmla="*/ 6335 h 9877"/>
              <a:gd name="connsiteX254" fmla="*/ 988 w 9982"/>
              <a:gd name="connsiteY254" fmla="*/ 6298 h 9877"/>
              <a:gd name="connsiteX255" fmla="*/ 977 w 9982"/>
              <a:gd name="connsiteY255" fmla="*/ 6298 h 9877"/>
              <a:gd name="connsiteX256" fmla="*/ 977 w 9982"/>
              <a:gd name="connsiteY256" fmla="*/ 6279 h 9877"/>
              <a:gd name="connsiteX257" fmla="*/ 1050 w 9982"/>
              <a:gd name="connsiteY257" fmla="*/ 6242 h 9877"/>
              <a:gd name="connsiteX258" fmla="*/ 1050 w 9982"/>
              <a:gd name="connsiteY258" fmla="*/ 6223 h 9877"/>
              <a:gd name="connsiteX259" fmla="*/ 936 w 9982"/>
              <a:gd name="connsiteY259" fmla="*/ 6149 h 9877"/>
              <a:gd name="connsiteX260" fmla="*/ 915 w 9982"/>
              <a:gd name="connsiteY260" fmla="*/ 6205 h 9877"/>
              <a:gd name="connsiteX261" fmla="*/ 842 w 9982"/>
              <a:gd name="connsiteY261" fmla="*/ 6149 h 9877"/>
              <a:gd name="connsiteX262" fmla="*/ 873 w 9982"/>
              <a:gd name="connsiteY262" fmla="*/ 6112 h 9877"/>
              <a:gd name="connsiteX263" fmla="*/ 832 w 9982"/>
              <a:gd name="connsiteY263" fmla="*/ 6112 h 9877"/>
              <a:gd name="connsiteX264" fmla="*/ 707 w 9982"/>
              <a:gd name="connsiteY264" fmla="*/ 6168 h 9877"/>
              <a:gd name="connsiteX265" fmla="*/ 707 w 9982"/>
              <a:gd name="connsiteY265" fmla="*/ 6112 h 9877"/>
              <a:gd name="connsiteX266" fmla="*/ 759 w 9982"/>
              <a:gd name="connsiteY266" fmla="*/ 5964 h 9877"/>
              <a:gd name="connsiteX267" fmla="*/ 738 w 9982"/>
              <a:gd name="connsiteY267" fmla="*/ 5926 h 9877"/>
              <a:gd name="connsiteX268" fmla="*/ 759 w 9982"/>
              <a:gd name="connsiteY268" fmla="*/ 5926 h 9877"/>
              <a:gd name="connsiteX269" fmla="*/ 852 w 9982"/>
              <a:gd name="connsiteY269" fmla="*/ 5889 h 9877"/>
              <a:gd name="connsiteX270" fmla="*/ 884 w 9982"/>
              <a:gd name="connsiteY270" fmla="*/ 5834 h 9877"/>
              <a:gd name="connsiteX271" fmla="*/ 863 w 9982"/>
              <a:gd name="connsiteY271" fmla="*/ 5778 h 9877"/>
              <a:gd name="connsiteX272" fmla="*/ 936 w 9982"/>
              <a:gd name="connsiteY272" fmla="*/ 5759 h 9877"/>
              <a:gd name="connsiteX273" fmla="*/ 936 w 9982"/>
              <a:gd name="connsiteY273" fmla="*/ 5834 h 9877"/>
              <a:gd name="connsiteX274" fmla="*/ 1060 w 9982"/>
              <a:gd name="connsiteY274" fmla="*/ 5834 h 9877"/>
              <a:gd name="connsiteX275" fmla="*/ 1185 w 9982"/>
              <a:gd name="connsiteY275" fmla="*/ 5611 h 9877"/>
              <a:gd name="connsiteX276" fmla="*/ 1383 w 9982"/>
              <a:gd name="connsiteY276" fmla="*/ 5667 h 9877"/>
              <a:gd name="connsiteX277" fmla="*/ 1383 w 9982"/>
              <a:gd name="connsiteY277" fmla="*/ 5685 h 9877"/>
              <a:gd name="connsiteX278" fmla="*/ 1372 w 9982"/>
              <a:gd name="connsiteY278" fmla="*/ 5741 h 9877"/>
              <a:gd name="connsiteX279" fmla="*/ 1351 w 9982"/>
              <a:gd name="connsiteY279" fmla="*/ 5778 h 9877"/>
              <a:gd name="connsiteX280" fmla="*/ 1237 w 9982"/>
              <a:gd name="connsiteY280" fmla="*/ 5815 h 9877"/>
              <a:gd name="connsiteX281" fmla="*/ 1227 w 9982"/>
              <a:gd name="connsiteY281" fmla="*/ 5964 h 9877"/>
              <a:gd name="connsiteX282" fmla="*/ 1247 w 9982"/>
              <a:gd name="connsiteY282" fmla="*/ 5982 h 9877"/>
              <a:gd name="connsiteX283" fmla="*/ 1476 w 9982"/>
              <a:gd name="connsiteY283" fmla="*/ 6186 h 9877"/>
              <a:gd name="connsiteX284" fmla="*/ 1507 w 9982"/>
              <a:gd name="connsiteY284" fmla="*/ 6186 h 9877"/>
              <a:gd name="connsiteX285" fmla="*/ 1580 w 9982"/>
              <a:gd name="connsiteY285" fmla="*/ 6706 h 9877"/>
              <a:gd name="connsiteX286" fmla="*/ 1778 w 9982"/>
              <a:gd name="connsiteY286" fmla="*/ 6502 h 9877"/>
              <a:gd name="connsiteX287" fmla="*/ 1778 w 9982"/>
              <a:gd name="connsiteY287" fmla="*/ 6446 h 9877"/>
              <a:gd name="connsiteX288" fmla="*/ 1705 w 9982"/>
              <a:gd name="connsiteY288" fmla="*/ 6446 h 9877"/>
              <a:gd name="connsiteX289" fmla="*/ 1674 w 9982"/>
              <a:gd name="connsiteY289" fmla="*/ 6372 h 9877"/>
              <a:gd name="connsiteX290" fmla="*/ 1674 w 9982"/>
              <a:gd name="connsiteY290" fmla="*/ 6335 h 9877"/>
              <a:gd name="connsiteX291" fmla="*/ 1684 w 9982"/>
              <a:gd name="connsiteY291" fmla="*/ 6335 h 9877"/>
              <a:gd name="connsiteX292" fmla="*/ 1684 w 9982"/>
              <a:gd name="connsiteY292" fmla="*/ 6316 h 9877"/>
              <a:gd name="connsiteX293" fmla="*/ 1819 w 9982"/>
              <a:gd name="connsiteY293" fmla="*/ 6242 h 9877"/>
              <a:gd name="connsiteX294" fmla="*/ 1798 w 9982"/>
              <a:gd name="connsiteY294" fmla="*/ 6223 h 9877"/>
              <a:gd name="connsiteX295" fmla="*/ 1663 w 9982"/>
              <a:gd name="connsiteY295" fmla="*/ 6186 h 9877"/>
              <a:gd name="connsiteX296" fmla="*/ 1663 w 9982"/>
              <a:gd name="connsiteY296" fmla="*/ 6131 h 9877"/>
              <a:gd name="connsiteX297" fmla="*/ 1611 w 9982"/>
              <a:gd name="connsiteY297" fmla="*/ 6112 h 9877"/>
              <a:gd name="connsiteX298" fmla="*/ 1611 w 9982"/>
              <a:gd name="connsiteY298" fmla="*/ 6112 h 9877"/>
              <a:gd name="connsiteX299" fmla="*/ 1632 w 9982"/>
              <a:gd name="connsiteY299" fmla="*/ 6056 h 9877"/>
              <a:gd name="connsiteX300" fmla="*/ 1549 w 9982"/>
              <a:gd name="connsiteY300" fmla="*/ 5964 h 9877"/>
              <a:gd name="connsiteX301" fmla="*/ 1331 w 9982"/>
              <a:gd name="connsiteY301" fmla="*/ 5908 h 9877"/>
              <a:gd name="connsiteX302" fmla="*/ 1497 w 9982"/>
              <a:gd name="connsiteY302" fmla="*/ 5889 h 9877"/>
              <a:gd name="connsiteX303" fmla="*/ 1518 w 9982"/>
              <a:gd name="connsiteY303" fmla="*/ 5797 h 9877"/>
              <a:gd name="connsiteX304" fmla="*/ 1455 w 9982"/>
              <a:gd name="connsiteY304" fmla="*/ 5667 h 9877"/>
              <a:gd name="connsiteX305" fmla="*/ 1476 w 9982"/>
              <a:gd name="connsiteY305" fmla="*/ 5667 h 9877"/>
              <a:gd name="connsiteX306" fmla="*/ 1819 w 9982"/>
              <a:gd name="connsiteY306" fmla="*/ 5704 h 9877"/>
              <a:gd name="connsiteX307" fmla="*/ 1913 w 9982"/>
              <a:gd name="connsiteY307" fmla="*/ 5593 h 9877"/>
              <a:gd name="connsiteX308" fmla="*/ 1985 w 9982"/>
              <a:gd name="connsiteY308" fmla="*/ 5574 h 9877"/>
              <a:gd name="connsiteX309" fmla="*/ 1913 w 9982"/>
              <a:gd name="connsiteY309" fmla="*/ 5537 h 9877"/>
              <a:gd name="connsiteX310" fmla="*/ 1611 w 9982"/>
              <a:gd name="connsiteY310" fmla="*/ 5648 h 9877"/>
              <a:gd name="connsiteX311" fmla="*/ 1580 w 9982"/>
              <a:gd name="connsiteY311" fmla="*/ 5593 h 9877"/>
              <a:gd name="connsiteX312" fmla="*/ 1601 w 9982"/>
              <a:gd name="connsiteY312" fmla="*/ 5537 h 9877"/>
              <a:gd name="connsiteX313" fmla="*/ 1570 w 9982"/>
              <a:gd name="connsiteY313" fmla="*/ 5444 h 9877"/>
              <a:gd name="connsiteX314" fmla="*/ 1497 w 9982"/>
              <a:gd name="connsiteY314" fmla="*/ 5463 h 9877"/>
              <a:gd name="connsiteX315" fmla="*/ 1255 w 9982"/>
              <a:gd name="connsiteY315" fmla="*/ 5235 h 9877"/>
              <a:gd name="connsiteX316" fmla="*/ 1538 w 9982"/>
              <a:gd name="connsiteY316" fmla="*/ 5221 h 9877"/>
              <a:gd name="connsiteX317" fmla="*/ 1881 w 9982"/>
              <a:gd name="connsiteY317" fmla="*/ 5221 h 9877"/>
              <a:gd name="connsiteX318" fmla="*/ 1985 w 9982"/>
              <a:gd name="connsiteY318" fmla="*/ 5054 h 9877"/>
              <a:gd name="connsiteX319" fmla="*/ 1985 w 9982"/>
              <a:gd name="connsiteY319" fmla="*/ 4999 h 9877"/>
              <a:gd name="connsiteX320" fmla="*/ 2048 w 9982"/>
              <a:gd name="connsiteY320" fmla="*/ 4980 h 9877"/>
              <a:gd name="connsiteX321" fmla="*/ 2079 w 9982"/>
              <a:gd name="connsiteY321" fmla="*/ 5110 h 9877"/>
              <a:gd name="connsiteX322" fmla="*/ 2516 w 9982"/>
              <a:gd name="connsiteY322" fmla="*/ 5129 h 9877"/>
              <a:gd name="connsiteX323" fmla="*/ 2495 w 9982"/>
              <a:gd name="connsiteY323" fmla="*/ 5221 h 9877"/>
              <a:gd name="connsiteX324" fmla="*/ 2526 w 9982"/>
              <a:gd name="connsiteY324" fmla="*/ 5221 h 9877"/>
              <a:gd name="connsiteX325" fmla="*/ 2578 w 9982"/>
              <a:gd name="connsiteY325" fmla="*/ 5184 h 9877"/>
              <a:gd name="connsiteX326" fmla="*/ 2578 w 9982"/>
              <a:gd name="connsiteY326" fmla="*/ 5203 h 9877"/>
              <a:gd name="connsiteX327" fmla="*/ 2557 w 9982"/>
              <a:gd name="connsiteY327" fmla="*/ 5221 h 9877"/>
              <a:gd name="connsiteX328" fmla="*/ 2620 w 9982"/>
              <a:gd name="connsiteY328" fmla="*/ 5221 h 9877"/>
              <a:gd name="connsiteX329" fmla="*/ 2723 w 9982"/>
              <a:gd name="connsiteY329" fmla="*/ 5221 h 9877"/>
              <a:gd name="connsiteX330" fmla="*/ 2723 w 9982"/>
              <a:gd name="connsiteY330" fmla="*/ 5296 h 9877"/>
              <a:gd name="connsiteX331" fmla="*/ 2744 w 9982"/>
              <a:gd name="connsiteY331" fmla="*/ 5296 h 9877"/>
              <a:gd name="connsiteX332" fmla="*/ 2817 w 9982"/>
              <a:gd name="connsiteY332" fmla="*/ 5221 h 9877"/>
              <a:gd name="connsiteX333" fmla="*/ 2817 w 9982"/>
              <a:gd name="connsiteY333" fmla="*/ 5147 h 9877"/>
              <a:gd name="connsiteX334" fmla="*/ 2879 w 9982"/>
              <a:gd name="connsiteY334" fmla="*/ 5147 h 9877"/>
              <a:gd name="connsiteX335" fmla="*/ 2911 w 9982"/>
              <a:gd name="connsiteY335" fmla="*/ 5203 h 9877"/>
              <a:gd name="connsiteX336" fmla="*/ 2911 w 9982"/>
              <a:gd name="connsiteY336" fmla="*/ 5333 h 9877"/>
              <a:gd name="connsiteX337" fmla="*/ 3025 w 9982"/>
              <a:gd name="connsiteY337" fmla="*/ 5333 h 9877"/>
              <a:gd name="connsiteX338" fmla="*/ 3035 w 9982"/>
              <a:gd name="connsiteY338" fmla="*/ 5240 h 9877"/>
              <a:gd name="connsiteX339" fmla="*/ 3035 w 9982"/>
              <a:gd name="connsiteY339" fmla="*/ 5221 h 9877"/>
              <a:gd name="connsiteX340" fmla="*/ 3035 w 9982"/>
              <a:gd name="connsiteY340" fmla="*/ 5221 h 9877"/>
              <a:gd name="connsiteX341" fmla="*/ 3139 w 9982"/>
              <a:gd name="connsiteY341" fmla="*/ 5240 h 9877"/>
              <a:gd name="connsiteX342" fmla="*/ 3160 w 9982"/>
              <a:gd name="connsiteY342" fmla="*/ 5147 h 9877"/>
              <a:gd name="connsiteX343" fmla="*/ 3264 w 9982"/>
              <a:gd name="connsiteY343" fmla="*/ 5184 h 9877"/>
              <a:gd name="connsiteX344" fmla="*/ 3264 w 9982"/>
              <a:gd name="connsiteY344" fmla="*/ 5129 h 9877"/>
              <a:gd name="connsiteX345" fmla="*/ 3441 w 9982"/>
              <a:gd name="connsiteY345" fmla="*/ 5203 h 9877"/>
              <a:gd name="connsiteX346" fmla="*/ 3441 w 9982"/>
              <a:gd name="connsiteY346" fmla="*/ 5129 h 9877"/>
              <a:gd name="connsiteX347" fmla="*/ 3482 w 9982"/>
              <a:gd name="connsiteY347" fmla="*/ 5129 h 9877"/>
              <a:gd name="connsiteX348" fmla="*/ 3482 w 9982"/>
              <a:gd name="connsiteY348" fmla="*/ 5203 h 9877"/>
              <a:gd name="connsiteX349" fmla="*/ 3503 w 9982"/>
              <a:gd name="connsiteY349" fmla="*/ 5203 h 9877"/>
              <a:gd name="connsiteX350" fmla="*/ 3503 w 9982"/>
              <a:gd name="connsiteY350" fmla="*/ 5184 h 9877"/>
              <a:gd name="connsiteX351" fmla="*/ 3514 w 9982"/>
              <a:gd name="connsiteY351" fmla="*/ 5054 h 9877"/>
              <a:gd name="connsiteX352" fmla="*/ 3524 w 9982"/>
              <a:gd name="connsiteY352" fmla="*/ 5054 h 9877"/>
              <a:gd name="connsiteX353" fmla="*/ 3534 w 9982"/>
              <a:gd name="connsiteY353" fmla="*/ 5129 h 9877"/>
              <a:gd name="connsiteX354" fmla="*/ 3617 w 9982"/>
              <a:gd name="connsiteY354" fmla="*/ 5054 h 9877"/>
              <a:gd name="connsiteX355" fmla="*/ 3617 w 9982"/>
              <a:gd name="connsiteY355" fmla="*/ 5092 h 9877"/>
              <a:gd name="connsiteX356" fmla="*/ 3690 w 9982"/>
              <a:gd name="connsiteY356" fmla="*/ 5054 h 9877"/>
              <a:gd name="connsiteX357" fmla="*/ 3690 w 9982"/>
              <a:gd name="connsiteY357" fmla="*/ 5036 h 9877"/>
              <a:gd name="connsiteX358" fmla="*/ 3669 w 9982"/>
              <a:gd name="connsiteY358" fmla="*/ 4999 h 9877"/>
              <a:gd name="connsiteX359" fmla="*/ 3701 w 9982"/>
              <a:gd name="connsiteY359" fmla="*/ 4999 h 9877"/>
              <a:gd name="connsiteX360" fmla="*/ 3742 w 9982"/>
              <a:gd name="connsiteY360" fmla="*/ 5036 h 9877"/>
              <a:gd name="connsiteX361" fmla="*/ 3742 w 9982"/>
              <a:gd name="connsiteY361" fmla="*/ 4999 h 9877"/>
              <a:gd name="connsiteX362" fmla="*/ 3721 w 9982"/>
              <a:gd name="connsiteY362" fmla="*/ 4943 h 9877"/>
              <a:gd name="connsiteX363" fmla="*/ 3825 w 9982"/>
              <a:gd name="connsiteY363" fmla="*/ 4888 h 9877"/>
              <a:gd name="connsiteX364" fmla="*/ 3825 w 9982"/>
              <a:gd name="connsiteY364" fmla="*/ 4869 h 9877"/>
              <a:gd name="connsiteX365" fmla="*/ 3649 w 9982"/>
              <a:gd name="connsiteY365" fmla="*/ 4850 h 9877"/>
              <a:gd name="connsiteX366" fmla="*/ 3659 w 9982"/>
              <a:gd name="connsiteY366" fmla="*/ 4962 h 9877"/>
              <a:gd name="connsiteX367" fmla="*/ 3649 w 9982"/>
              <a:gd name="connsiteY367" fmla="*/ 4962 h 9877"/>
              <a:gd name="connsiteX368" fmla="*/ 3451 w 9982"/>
              <a:gd name="connsiteY368" fmla="*/ 4850 h 9877"/>
              <a:gd name="connsiteX369" fmla="*/ 3451 w 9982"/>
              <a:gd name="connsiteY369" fmla="*/ 4869 h 9877"/>
              <a:gd name="connsiteX370" fmla="*/ 3462 w 9982"/>
              <a:gd name="connsiteY370" fmla="*/ 4869 h 9877"/>
              <a:gd name="connsiteX371" fmla="*/ 3441 w 9982"/>
              <a:gd name="connsiteY371" fmla="*/ 4888 h 9877"/>
              <a:gd name="connsiteX372" fmla="*/ 3389 w 9982"/>
              <a:gd name="connsiteY372" fmla="*/ 4813 h 9877"/>
              <a:gd name="connsiteX373" fmla="*/ 3378 w 9982"/>
              <a:gd name="connsiteY373" fmla="*/ 4776 h 9877"/>
              <a:gd name="connsiteX374" fmla="*/ 3493 w 9982"/>
              <a:gd name="connsiteY374" fmla="*/ 4758 h 9877"/>
              <a:gd name="connsiteX375" fmla="*/ 3493 w 9982"/>
              <a:gd name="connsiteY375" fmla="*/ 4609 h 9877"/>
              <a:gd name="connsiteX376" fmla="*/ 3472 w 9982"/>
              <a:gd name="connsiteY376" fmla="*/ 4609 h 9877"/>
              <a:gd name="connsiteX377" fmla="*/ 3347 w 9982"/>
              <a:gd name="connsiteY377" fmla="*/ 4739 h 9877"/>
              <a:gd name="connsiteX378" fmla="*/ 3326 w 9982"/>
              <a:gd name="connsiteY378" fmla="*/ 4721 h 9877"/>
              <a:gd name="connsiteX379" fmla="*/ 3326 w 9982"/>
              <a:gd name="connsiteY379" fmla="*/ 4646 h 9877"/>
              <a:gd name="connsiteX380" fmla="*/ 3316 w 9982"/>
              <a:gd name="connsiteY380" fmla="*/ 4591 h 9877"/>
              <a:gd name="connsiteX381" fmla="*/ 3243 w 9982"/>
              <a:gd name="connsiteY381" fmla="*/ 4591 h 9877"/>
              <a:gd name="connsiteX382" fmla="*/ 3233 w 9982"/>
              <a:gd name="connsiteY382" fmla="*/ 4535 h 9877"/>
              <a:gd name="connsiteX383" fmla="*/ 3243 w 9982"/>
              <a:gd name="connsiteY383" fmla="*/ 4535 h 9877"/>
              <a:gd name="connsiteX384" fmla="*/ 3243 w 9982"/>
              <a:gd name="connsiteY384" fmla="*/ 4516 h 9877"/>
              <a:gd name="connsiteX385" fmla="*/ 3420 w 9982"/>
              <a:gd name="connsiteY385" fmla="*/ 4424 h 9877"/>
              <a:gd name="connsiteX386" fmla="*/ 3358 w 9982"/>
              <a:gd name="connsiteY386" fmla="*/ 4424 h 9877"/>
              <a:gd name="connsiteX387" fmla="*/ 3337 w 9982"/>
              <a:gd name="connsiteY387" fmla="*/ 4424 h 9877"/>
              <a:gd name="connsiteX388" fmla="*/ 3326 w 9982"/>
              <a:gd name="connsiteY388" fmla="*/ 4424 h 9877"/>
              <a:gd name="connsiteX389" fmla="*/ 3326 w 9982"/>
              <a:gd name="connsiteY389" fmla="*/ 4405 h 9877"/>
              <a:gd name="connsiteX390" fmla="*/ 3430 w 9982"/>
              <a:gd name="connsiteY390" fmla="*/ 4331 h 9877"/>
              <a:gd name="connsiteX391" fmla="*/ 3430 w 9982"/>
              <a:gd name="connsiteY391" fmla="*/ 4331 h 9877"/>
              <a:gd name="connsiteX392" fmla="*/ 3399 w 9982"/>
              <a:gd name="connsiteY392" fmla="*/ 4331 h 9877"/>
              <a:gd name="connsiteX393" fmla="*/ 3378 w 9982"/>
              <a:gd name="connsiteY393" fmla="*/ 4349 h 9877"/>
              <a:gd name="connsiteX394" fmla="*/ 3368 w 9982"/>
              <a:gd name="connsiteY394" fmla="*/ 4312 h 9877"/>
              <a:gd name="connsiteX395" fmla="*/ 3202 w 9982"/>
              <a:gd name="connsiteY395" fmla="*/ 4257 h 9877"/>
              <a:gd name="connsiteX396" fmla="*/ 3150 w 9982"/>
              <a:gd name="connsiteY396" fmla="*/ 4145 h 9877"/>
              <a:gd name="connsiteX397" fmla="*/ 3108 w 9982"/>
              <a:gd name="connsiteY397" fmla="*/ 4201 h 9877"/>
              <a:gd name="connsiteX398" fmla="*/ 3025 w 9982"/>
              <a:gd name="connsiteY398" fmla="*/ 4164 h 9877"/>
              <a:gd name="connsiteX399" fmla="*/ 2879 w 9982"/>
              <a:gd name="connsiteY399" fmla="*/ 4145 h 9877"/>
              <a:gd name="connsiteX400" fmla="*/ 2827 w 9982"/>
              <a:gd name="connsiteY400" fmla="*/ 4183 h 9877"/>
              <a:gd name="connsiteX401" fmla="*/ 2775 w 9982"/>
              <a:gd name="connsiteY401" fmla="*/ 4127 h 9877"/>
              <a:gd name="connsiteX402" fmla="*/ 2703 w 9982"/>
              <a:gd name="connsiteY402" fmla="*/ 4183 h 9877"/>
              <a:gd name="connsiteX403" fmla="*/ 2672 w 9982"/>
              <a:gd name="connsiteY403" fmla="*/ 4127 h 9877"/>
              <a:gd name="connsiteX404" fmla="*/ 2588 w 9982"/>
              <a:gd name="connsiteY404" fmla="*/ 4275 h 9877"/>
              <a:gd name="connsiteX405" fmla="*/ 2391 w 9982"/>
              <a:gd name="connsiteY405" fmla="*/ 4201 h 9877"/>
              <a:gd name="connsiteX406" fmla="*/ 2391 w 9982"/>
              <a:gd name="connsiteY406" fmla="*/ 4164 h 9877"/>
              <a:gd name="connsiteX407" fmla="*/ 2412 w 9982"/>
              <a:gd name="connsiteY407" fmla="*/ 4127 h 9877"/>
              <a:gd name="connsiteX408" fmla="*/ 2339 w 9982"/>
              <a:gd name="connsiteY408" fmla="*/ 4127 h 9877"/>
              <a:gd name="connsiteX409" fmla="*/ 2141 w 9982"/>
              <a:gd name="connsiteY409" fmla="*/ 4220 h 9877"/>
              <a:gd name="connsiteX410" fmla="*/ 2141 w 9982"/>
              <a:gd name="connsiteY410" fmla="*/ 4201 h 9877"/>
              <a:gd name="connsiteX411" fmla="*/ 2162 w 9982"/>
              <a:gd name="connsiteY411" fmla="*/ 4164 h 9877"/>
              <a:gd name="connsiteX412" fmla="*/ 2048 w 9982"/>
              <a:gd name="connsiteY412" fmla="*/ 4164 h 9877"/>
              <a:gd name="connsiteX413" fmla="*/ 1965 w 9982"/>
              <a:gd name="connsiteY413" fmla="*/ 4090 h 9877"/>
              <a:gd name="connsiteX414" fmla="*/ 1840 w 9982"/>
              <a:gd name="connsiteY414" fmla="*/ 4071 h 9877"/>
              <a:gd name="connsiteX415" fmla="*/ 1861 w 9982"/>
              <a:gd name="connsiteY415" fmla="*/ 4071 h 9877"/>
              <a:gd name="connsiteX416" fmla="*/ 1892 w 9982"/>
              <a:gd name="connsiteY416" fmla="*/ 4034 h 9877"/>
              <a:gd name="connsiteX417" fmla="*/ 1881 w 9982"/>
              <a:gd name="connsiteY417" fmla="*/ 3997 h 9877"/>
              <a:gd name="connsiteX418" fmla="*/ 1798 w 9982"/>
              <a:gd name="connsiteY418" fmla="*/ 3941 h 9877"/>
              <a:gd name="connsiteX419" fmla="*/ 1705 w 9982"/>
              <a:gd name="connsiteY419" fmla="*/ 3978 h 9877"/>
              <a:gd name="connsiteX420" fmla="*/ 1476 w 9982"/>
              <a:gd name="connsiteY420" fmla="*/ 3904 h 9877"/>
              <a:gd name="connsiteX421" fmla="*/ 1476 w 9982"/>
              <a:gd name="connsiteY421" fmla="*/ 3774 h 9877"/>
              <a:gd name="connsiteX422" fmla="*/ 1486 w 9982"/>
              <a:gd name="connsiteY422" fmla="*/ 3756 h 9877"/>
              <a:gd name="connsiteX423" fmla="*/ 1622 w 9982"/>
              <a:gd name="connsiteY423" fmla="*/ 3719 h 9877"/>
              <a:gd name="connsiteX424" fmla="*/ 1622 w 9982"/>
              <a:gd name="connsiteY424" fmla="*/ 3756 h 9877"/>
              <a:gd name="connsiteX425" fmla="*/ 1736 w 9982"/>
              <a:gd name="connsiteY425" fmla="*/ 3830 h 9877"/>
              <a:gd name="connsiteX426" fmla="*/ 1746 w 9982"/>
              <a:gd name="connsiteY426" fmla="*/ 3793 h 9877"/>
              <a:gd name="connsiteX427" fmla="*/ 1757 w 9982"/>
              <a:gd name="connsiteY427" fmla="*/ 3830 h 9877"/>
              <a:gd name="connsiteX428" fmla="*/ 1913 w 9982"/>
              <a:gd name="connsiteY428" fmla="*/ 3700 h 9877"/>
              <a:gd name="connsiteX429" fmla="*/ 1996 w 9982"/>
              <a:gd name="connsiteY429" fmla="*/ 3774 h 9877"/>
              <a:gd name="connsiteX430" fmla="*/ 2173 w 9982"/>
              <a:gd name="connsiteY430" fmla="*/ 3737 h 9877"/>
              <a:gd name="connsiteX431" fmla="*/ 2339 w 9982"/>
              <a:gd name="connsiteY431" fmla="*/ 3756 h 9877"/>
              <a:gd name="connsiteX432" fmla="*/ 2339 w 9982"/>
              <a:gd name="connsiteY432" fmla="*/ 3682 h 9877"/>
              <a:gd name="connsiteX433" fmla="*/ 2453 w 9982"/>
              <a:gd name="connsiteY433" fmla="*/ 3682 h 9877"/>
              <a:gd name="connsiteX434" fmla="*/ 2484 w 9982"/>
              <a:gd name="connsiteY434" fmla="*/ 3626 h 9877"/>
              <a:gd name="connsiteX435" fmla="*/ 2484 w 9982"/>
              <a:gd name="connsiteY435" fmla="*/ 3552 h 9877"/>
              <a:gd name="connsiteX436" fmla="*/ 2453 w 9982"/>
              <a:gd name="connsiteY436" fmla="*/ 3552 h 9877"/>
              <a:gd name="connsiteX437" fmla="*/ 2453 w 9982"/>
              <a:gd name="connsiteY437" fmla="*/ 3515 h 9877"/>
              <a:gd name="connsiteX438" fmla="*/ 2443 w 9982"/>
              <a:gd name="connsiteY438" fmla="*/ 3459 h 9877"/>
              <a:gd name="connsiteX439" fmla="*/ 1840 w 9982"/>
              <a:gd name="connsiteY439" fmla="*/ 3459 h 9877"/>
              <a:gd name="connsiteX440" fmla="*/ 1538 w 9982"/>
              <a:gd name="connsiteY440" fmla="*/ 3440 h 9877"/>
              <a:gd name="connsiteX441" fmla="*/ 1694 w 9982"/>
              <a:gd name="connsiteY441" fmla="*/ 3366 h 9877"/>
              <a:gd name="connsiteX442" fmla="*/ 1944 w 9982"/>
              <a:gd name="connsiteY442" fmla="*/ 3385 h 9877"/>
              <a:gd name="connsiteX443" fmla="*/ 1954 w 9982"/>
              <a:gd name="connsiteY443" fmla="*/ 3273 h 9877"/>
              <a:gd name="connsiteX444" fmla="*/ 1996 w 9982"/>
              <a:gd name="connsiteY444" fmla="*/ 3255 h 9877"/>
              <a:gd name="connsiteX445" fmla="*/ 2027 w 9982"/>
              <a:gd name="connsiteY445" fmla="*/ 3311 h 9877"/>
              <a:gd name="connsiteX446" fmla="*/ 2058 w 9982"/>
              <a:gd name="connsiteY446" fmla="*/ 3236 h 9877"/>
              <a:gd name="connsiteX447" fmla="*/ 2058 w 9982"/>
              <a:gd name="connsiteY447" fmla="*/ 3273 h 9877"/>
              <a:gd name="connsiteX448" fmla="*/ 2037 w 9982"/>
              <a:gd name="connsiteY448" fmla="*/ 3311 h 9877"/>
              <a:gd name="connsiteX449" fmla="*/ 2297 w 9982"/>
              <a:gd name="connsiteY449" fmla="*/ 3255 h 9877"/>
              <a:gd name="connsiteX450" fmla="*/ 2308 w 9982"/>
              <a:gd name="connsiteY450" fmla="*/ 3199 h 9877"/>
              <a:gd name="connsiteX451" fmla="*/ 2297 w 9982"/>
              <a:gd name="connsiteY451" fmla="*/ 3181 h 9877"/>
              <a:gd name="connsiteX452" fmla="*/ 1933 w 9982"/>
              <a:gd name="connsiteY452" fmla="*/ 3199 h 9877"/>
              <a:gd name="connsiteX453" fmla="*/ 1923 w 9982"/>
              <a:gd name="connsiteY453" fmla="*/ 3144 h 9877"/>
              <a:gd name="connsiteX454" fmla="*/ 1933 w 9982"/>
              <a:gd name="connsiteY454" fmla="*/ 3125 h 9877"/>
              <a:gd name="connsiteX455" fmla="*/ 2089 w 9982"/>
              <a:gd name="connsiteY455" fmla="*/ 3088 h 9877"/>
              <a:gd name="connsiteX456" fmla="*/ 2058 w 9982"/>
              <a:gd name="connsiteY456" fmla="*/ 3069 h 9877"/>
              <a:gd name="connsiteX457" fmla="*/ 2089 w 9982"/>
              <a:gd name="connsiteY457" fmla="*/ 3051 h 9877"/>
              <a:gd name="connsiteX458" fmla="*/ 2079 w 9982"/>
              <a:gd name="connsiteY458" fmla="*/ 2958 h 9877"/>
              <a:gd name="connsiteX459" fmla="*/ 2027 w 9982"/>
              <a:gd name="connsiteY459" fmla="*/ 2865 h 9877"/>
              <a:gd name="connsiteX460" fmla="*/ 2048 w 9982"/>
              <a:gd name="connsiteY460" fmla="*/ 2828 h 9877"/>
              <a:gd name="connsiteX461" fmla="*/ 2037 w 9982"/>
              <a:gd name="connsiteY461" fmla="*/ 2754 h 9877"/>
              <a:gd name="connsiteX462" fmla="*/ 2089 w 9982"/>
              <a:gd name="connsiteY462" fmla="*/ 2680 h 9877"/>
              <a:gd name="connsiteX463" fmla="*/ 2089 w 9982"/>
              <a:gd name="connsiteY463" fmla="*/ 2735 h 9877"/>
              <a:gd name="connsiteX464" fmla="*/ 2266 w 9982"/>
              <a:gd name="connsiteY464" fmla="*/ 2772 h 9877"/>
              <a:gd name="connsiteX465" fmla="*/ 2277 w 9982"/>
              <a:gd name="connsiteY465" fmla="*/ 2865 h 9877"/>
              <a:gd name="connsiteX466" fmla="*/ 2422 w 9982"/>
              <a:gd name="connsiteY466" fmla="*/ 2847 h 9877"/>
              <a:gd name="connsiteX467" fmla="*/ 2474 w 9982"/>
              <a:gd name="connsiteY467" fmla="*/ 2680 h 9877"/>
              <a:gd name="connsiteX468" fmla="*/ 2318 w 9982"/>
              <a:gd name="connsiteY468" fmla="*/ 2624 h 9877"/>
              <a:gd name="connsiteX469" fmla="*/ 2318 w 9982"/>
              <a:gd name="connsiteY469" fmla="*/ 2568 h 9877"/>
              <a:gd name="connsiteX470" fmla="*/ 2391 w 9982"/>
              <a:gd name="connsiteY470" fmla="*/ 2550 h 9877"/>
              <a:gd name="connsiteX471" fmla="*/ 2391 w 9982"/>
              <a:gd name="connsiteY471" fmla="*/ 2531 h 9877"/>
              <a:gd name="connsiteX472" fmla="*/ 2256 w 9982"/>
              <a:gd name="connsiteY472" fmla="*/ 2420 h 9877"/>
              <a:gd name="connsiteX473" fmla="*/ 2235 w 9982"/>
              <a:gd name="connsiteY473" fmla="*/ 2494 h 9877"/>
              <a:gd name="connsiteX474" fmla="*/ 2235 w 9982"/>
              <a:gd name="connsiteY474" fmla="*/ 2476 h 9877"/>
              <a:gd name="connsiteX475" fmla="*/ 2110 w 9982"/>
              <a:gd name="connsiteY475" fmla="*/ 2327 h 9877"/>
              <a:gd name="connsiteX476" fmla="*/ 2037 w 9982"/>
              <a:gd name="connsiteY476" fmla="*/ 2346 h 9877"/>
              <a:gd name="connsiteX477" fmla="*/ 2037 w 9982"/>
              <a:gd name="connsiteY477" fmla="*/ 2290 h 9877"/>
              <a:gd name="connsiteX478" fmla="*/ 2017 w 9982"/>
              <a:gd name="connsiteY478" fmla="*/ 2253 h 9877"/>
              <a:gd name="connsiteX479" fmla="*/ 1840 w 9982"/>
              <a:gd name="connsiteY479" fmla="*/ 2216 h 9877"/>
              <a:gd name="connsiteX480" fmla="*/ 1830 w 9982"/>
              <a:gd name="connsiteY480" fmla="*/ 2160 h 9877"/>
              <a:gd name="connsiteX481" fmla="*/ 1840 w 9982"/>
              <a:gd name="connsiteY481" fmla="*/ 2142 h 9877"/>
              <a:gd name="connsiteX482" fmla="*/ 2037 w 9982"/>
              <a:gd name="connsiteY482" fmla="*/ 2142 h 9877"/>
              <a:gd name="connsiteX483" fmla="*/ 2100 w 9982"/>
              <a:gd name="connsiteY483" fmla="*/ 2105 h 9877"/>
              <a:gd name="connsiteX484" fmla="*/ 2245 w 9982"/>
              <a:gd name="connsiteY484" fmla="*/ 2142 h 9877"/>
              <a:gd name="connsiteX485" fmla="*/ 2318 w 9982"/>
              <a:gd name="connsiteY485" fmla="*/ 2049 h 9877"/>
              <a:gd name="connsiteX486" fmla="*/ 2568 w 9982"/>
              <a:gd name="connsiteY486" fmla="*/ 1993 h 9877"/>
              <a:gd name="connsiteX487" fmla="*/ 2755 w 9982"/>
              <a:gd name="connsiteY487" fmla="*/ 2105 h 9877"/>
              <a:gd name="connsiteX488" fmla="*/ 3067 w 9982"/>
              <a:gd name="connsiteY488" fmla="*/ 2030 h 9877"/>
              <a:gd name="connsiteX489" fmla="*/ 3067 w 9982"/>
              <a:gd name="connsiteY489" fmla="*/ 2012 h 9877"/>
              <a:gd name="connsiteX490" fmla="*/ 3056 w 9982"/>
              <a:gd name="connsiteY490" fmla="*/ 1975 h 9877"/>
              <a:gd name="connsiteX491" fmla="*/ 3170 w 9982"/>
              <a:gd name="connsiteY491" fmla="*/ 1938 h 9877"/>
              <a:gd name="connsiteX492" fmla="*/ 3150 w 9982"/>
              <a:gd name="connsiteY492" fmla="*/ 1882 h 9877"/>
              <a:gd name="connsiteX493" fmla="*/ 3212 w 9982"/>
              <a:gd name="connsiteY493" fmla="*/ 1882 h 9877"/>
              <a:gd name="connsiteX494" fmla="*/ 3254 w 9982"/>
              <a:gd name="connsiteY494" fmla="*/ 1900 h 9877"/>
              <a:gd name="connsiteX495" fmla="*/ 3285 w 9982"/>
              <a:gd name="connsiteY495" fmla="*/ 1845 h 9877"/>
              <a:gd name="connsiteX496" fmla="*/ 3285 w 9982"/>
              <a:gd name="connsiteY496" fmla="*/ 1826 h 9877"/>
              <a:gd name="connsiteX497" fmla="*/ 3212 w 9982"/>
              <a:gd name="connsiteY497" fmla="*/ 1715 h 9877"/>
              <a:gd name="connsiteX498" fmla="*/ 3222 w 9982"/>
              <a:gd name="connsiteY498" fmla="*/ 1641 h 9877"/>
              <a:gd name="connsiteX499" fmla="*/ 3067 w 9982"/>
              <a:gd name="connsiteY499" fmla="*/ 1567 h 9877"/>
              <a:gd name="connsiteX500" fmla="*/ 3067 w 9982"/>
              <a:gd name="connsiteY500" fmla="*/ 1492 h 9877"/>
              <a:gd name="connsiteX501" fmla="*/ 3035 w 9982"/>
              <a:gd name="connsiteY501" fmla="*/ 1455 h 9877"/>
              <a:gd name="connsiteX502" fmla="*/ 3004 w 9982"/>
              <a:gd name="connsiteY502" fmla="*/ 1492 h 9877"/>
              <a:gd name="connsiteX503" fmla="*/ 2994 w 9982"/>
              <a:gd name="connsiteY503" fmla="*/ 1418 h 9877"/>
              <a:gd name="connsiteX504" fmla="*/ 2879 w 9982"/>
              <a:gd name="connsiteY504" fmla="*/ 1474 h 9877"/>
              <a:gd name="connsiteX505" fmla="*/ 2765 w 9982"/>
              <a:gd name="connsiteY505" fmla="*/ 1400 h 9877"/>
              <a:gd name="connsiteX506" fmla="*/ 2734 w 9982"/>
              <a:gd name="connsiteY506" fmla="*/ 1455 h 9877"/>
              <a:gd name="connsiteX507" fmla="*/ 2703 w 9982"/>
              <a:gd name="connsiteY507" fmla="*/ 1381 h 9877"/>
              <a:gd name="connsiteX508" fmla="*/ 2609 w 9982"/>
              <a:gd name="connsiteY508" fmla="*/ 1418 h 9877"/>
              <a:gd name="connsiteX509" fmla="*/ 2609 w 9982"/>
              <a:gd name="connsiteY509" fmla="*/ 1362 h 9877"/>
              <a:gd name="connsiteX510" fmla="*/ 2536 w 9982"/>
              <a:gd name="connsiteY510" fmla="*/ 1270 h 9877"/>
              <a:gd name="connsiteX511" fmla="*/ 2807 w 9982"/>
              <a:gd name="connsiteY511" fmla="*/ 1047 h 9877"/>
              <a:gd name="connsiteX512" fmla="*/ 2900 w 9982"/>
              <a:gd name="connsiteY512" fmla="*/ 1103 h 9877"/>
              <a:gd name="connsiteX513" fmla="*/ 3035 w 9982"/>
              <a:gd name="connsiteY513" fmla="*/ 1047 h 9877"/>
              <a:gd name="connsiteX514" fmla="*/ 3035 w 9982"/>
              <a:gd name="connsiteY514" fmla="*/ 1103 h 9877"/>
              <a:gd name="connsiteX515" fmla="*/ 3306 w 9982"/>
              <a:gd name="connsiteY515" fmla="*/ 1103 h 9877"/>
              <a:gd name="connsiteX516" fmla="*/ 3306 w 9982"/>
              <a:gd name="connsiteY516" fmla="*/ 1029 h 9877"/>
              <a:gd name="connsiteX517" fmla="*/ 3451 w 9982"/>
              <a:gd name="connsiteY517" fmla="*/ 954 h 9877"/>
              <a:gd name="connsiteX518" fmla="*/ 3493 w 9982"/>
              <a:gd name="connsiteY518" fmla="*/ 862 h 9877"/>
              <a:gd name="connsiteX519" fmla="*/ 3721 w 9982"/>
              <a:gd name="connsiteY519" fmla="*/ 824 h 9877"/>
              <a:gd name="connsiteX520" fmla="*/ 3732 w 9982"/>
              <a:gd name="connsiteY520" fmla="*/ 769 h 9877"/>
              <a:gd name="connsiteX521" fmla="*/ 3763 w 9982"/>
              <a:gd name="connsiteY521" fmla="*/ 769 h 9877"/>
              <a:gd name="connsiteX522" fmla="*/ 3794 w 9982"/>
              <a:gd name="connsiteY522" fmla="*/ 824 h 9877"/>
              <a:gd name="connsiteX523" fmla="*/ 3857 w 9982"/>
              <a:gd name="connsiteY523" fmla="*/ 787 h 9877"/>
              <a:gd name="connsiteX524" fmla="*/ 3919 w 9982"/>
              <a:gd name="connsiteY524" fmla="*/ 824 h 9877"/>
              <a:gd name="connsiteX525" fmla="*/ 4563 w 9982"/>
              <a:gd name="connsiteY525" fmla="*/ 713 h 9877"/>
              <a:gd name="connsiteX526" fmla="*/ 4574 w 9982"/>
              <a:gd name="connsiteY526" fmla="*/ 769 h 9877"/>
              <a:gd name="connsiteX527" fmla="*/ 4699 w 9982"/>
              <a:gd name="connsiteY527" fmla="*/ 769 h 9877"/>
              <a:gd name="connsiteX528" fmla="*/ 4699 w 9982"/>
              <a:gd name="connsiteY528" fmla="*/ 713 h 9877"/>
              <a:gd name="connsiteX529" fmla="*/ 4782 w 9982"/>
              <a:gd name="connsiteY529" fmla="*/ 769 h 9877"/>
              <a:gd name="connsiteX530" fmla="*/ 4886 w 9982"/>
              <a:gd name="connsiteY530" fmla="*/ 732 h 9877"/>
              <a:gd name="connsiteX531" fmla="*/ 4948 w 9982"/>
              <a:gd name="connsiteY531" fmla="*/ 769 h 9877"/>
              <a:gd name="connsiteX532" fmla="*/ 4990 w 9982"/>
              <a:gd name="connsiteY532" fmla="*/ 695 h 9877"/>
              <a:gd name="connsiteX533" fmla="*/ 5073 w 9982"/>
              <a:gd name="connsiteY533" fmla="*/ 676 h 9877"/>
              <a:gd name="connsiteX534" fmla="*/ 5073 w 9982"/>
              <a:gd name="connsiteY534" fmla="*/ 732 h 9877"/>
              <a:gd name="connsiteX535" fmla="*/ 5281 w 9982"/>
              <a:gd name="connsiteY535" fmla="*/ 695 h 9877"/>
              <a:gd name="connsiteX536" fmla="*/ 5468 w 9982"/>
              <a:gd name="connsiteY536" fmla="*/ 769 h 9877"/>
              <a:gd name="connsiteX537" fmla="*/ 5613 w 9982"/>
              <a:gd name="connsiteY537" fmla="*/ 750 h 9877"/>
              <a:gd name="connsiteX538" fmla="*/ 5936 w 9982"/>
              <a:gd name="connsiteY538" fmla="*/ 676 h 9877"/>
              <a:gd name="connsiteX539" fmla="*/ 6133 w 9982"/>
              <a:gd name="connsiteY539" fmla="*/ 602 h 9877"/>
              <a:gd name="connsiteX540" fmla="*/ 6310 w 9982"/>
              <a:gd name="connsiteY540" fmla="*/ 639 h 9877"/>
              <a:gd name="connsiteX541" fmla="*/ 6362 w 9982"/>
              <a:gd name="connsiteY541" fmla="*/ 546 h 9877"/>
              <a:gd name="connsiteX542" fmla="*/ 6455 w 9982"/>
              <a:gd name="connsiteY542" fmla="*/ 565 h 9877"/>
              <a:gd name="connsiteX543" fmla="*/ 6528 w 9982"/>
              <a:gd name="connsiteY543" fmla="*/ 490 h 9877"/>
              <a:gd name="connsiteX544" fmla="*/ 6601 w 9982"/>
              <a:gd name="connsiteY544" fmla="*/ 546 h 9877"/>
              <a:gd name="connsiteX545" fmla="*/ 6892 w 9982"/>
              <a:gd name="connsiteY545" fmla="*/ 565 h 9877"/>
              <a:gd name="connsiteX546" fmla="*/ 7037 w 9982"/>
              <a:gd name="connsiteY546" fmla="*/ 565 h 9877"/>
              <a:gd name="connsiteX547" fmla="*/ 7048 w 9982"/>
              <a:gd name="connsiteY547" fmla="*/ 620 h 9877"/>
              <a:gd name="connsiteX548" fmla="*/ 7245 w 9982"/>
              <a:gd name="connsiteY548" fmla="*/ 583 h 9877"/>
              <a:gd name="connsiteX549" fmla="*/ 7256 w 9982"/>
              <a:gd name="connsiteY549" fmla="*/ 509 h 9877"/>
              <a:gd name="connsiteX550" fmla="*/ 7173 w 9982"/>
              <a:gd name="connsiteY550" fmla="*/ 490 h 9877"/>
              <a:gd name="connsiteX551" fmla="*/ 7214 w 9982"/>
              <a:gd name="connsiteY551" fmla="*/ 398 h 9877"/>
              <a:gd name="connsiteX552" fmla="*/ 7287 w 9982"/>
              <a:gd name="connsiteY552" fmla="*/ 342 h 9877"/>
              <a:gd name="connsiteX553" fmla="*/ 7256 w 9982"/>
              <a:gd name="connsiteY553" fmla="*/ 305 h 9877"/>
              <a:gd name="connsiteX554" fmla="*/ 7193 w 9982"/>
              <a:gd name="connsiteY554" fmla="*/ 342 h 9877"/>
              <a:gd name="connsiteX555" fmla="*/ 7162 w 9982"/>
              <a:gd name="connsiteY555" fmla="*/ 305 h 9877"/>
              <a:gd name="connsiteX556" fmla="*/ 6996 w 9982"/>
              <a:gd name="connsiteY556" fmla="*/ 361 h 9877"/>
              <a:gd name="connsiteX557" fmla="*/ 6996 w 9982"/>
              <a:gd name="connsiteY557" fmla="*/ 305 h 9877"/>
              <a:gd name="connsiteX558" fmla="*/ 6985 w 9982"/>
              <a:gd name="connsiteY558" fmla="*/ 305 h 9877"/>
              <a:gd name="connsiteX559" fmla="*/ 6331 w 9982"/>
              <a:gd name="connsiteY559" fmla="*/ 324 h 9877"/>
              <a:gd name="connsiteX560" fmla="*/ 6320 w 9982"/>
              <a:gd name="connsiteY560" fmla="*/ 268 h 9877"/>
              <a:gd name="connsiteX561" fmla="*/ 6424 w 9982"/>
              <a:gd name="connsiteY561" fmla="*/ 194 h 9877"/>
              <a:gd name="connsiteX562" fmla="*/ 6767 w 9982"/>
              <a:gd name="connsiteY562" fmla="*/ 157 h 9877"/>
              <a:gd name="connsiteX563" fmla="*/ 7266 w 9982"/>
              <a:gd name="connsiteY563" fmla="*/ 119 h 9877"/>
              <a:gd name="connsiteX564" fmla="*/ 7484 w 9982"/>
              <a:gd name="connsiteY564" fmla="*/ 8 h 9877"/>
              <a:gd name="connsiteX565" fmla="*/ 7734 w 9982"/>
              <a:gd name="connsiteY565" fmla="*/ 138 h 9877"/>
              <a:gd name="connsiteX566" fmla="*/ 7796 w 9982"/>
              <a:gd name="connsiteY566" fmla="*/ 45 h 9877"/>
              <a:gd name="connsiteX567" fmla="*/ 7921 w 9982"/>
              <a:gd name="connsiteY567" fmla="*/ 27 h 9877"/>
              <a:gd name="connsiteX568" fmla="*/ 8025 w 9982"/>
              <a:gd name="connsiteY568" fmla="*/ 138 h 9877"/>
              <a:gd name="connsiteX569" fmla="*/ 8046 w 9982"/>
              <a:gd name="connsiteY569" fmla="*/ 101 h 9877"/>
              <a:gd name="connsiteX570" fmla="*/ 8077 w 9982"/>
              <a:gd name="connsiteY570" fmla="*/ 249 h 9877"/>
              <a:gd name="connsiteX571" fmla="*/ 8046 w 9982"/>
              <a:gd name="connsiteY571" fmla="*/ 324 h 9877"/>
              <a:gd name="connsiteX572" fmla="*/ 8046 w 9982"/>
              <a:gd name="connsiteY572" fmla="*/ 416 h 9877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54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28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532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225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355 w 10201"/>
              <a:gd name="connsiteY5" fmla="*/ 649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25 w 10201"/>
              <a:gd name="connsiteY81" fmla="*/ 6058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563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610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10201" h="10002">
                <a:moveTo>
                  <a:pt x="8262" y="423"/>
                </a:moveTo>
                <a:cubicBezTo>
                  <a:pt x="8283" y="442"/>
                  <a:pt x="8303" y="442"/>
                  <a:pt x="8324" y="442"/>
                </a:cubicBezTo>
                <a:cubicBezTo>
                  <a:pt x="8335" y="480"/>
                  <a:pt x="8335" y="480"/>
                  <a:pt x="8335" y="517"/>
                </a:cubicBezTo>
                <a:cubicBezTo>
                  <a:pt x="8303" y="537"/>
                  <a:pt x="8314" y="517"/>
                  <a:pt x="8303" y="592"/>
                </a:cubicBezTo>
                <a:lnTo>
                  <a:pt x="8345" y="592"/>
                </a:lnTo>
                <a:cubicBezTo>
                  <a:pt x="8355" y="630"/>
                  <a:pt x="8435" y="524"/>
                  <a:pt x="8414" y="543"/>
                </a:cubicBezTo>
                <a:cubicBezTo>
                  <a:pt x="8404" y="561"/>
                  <a:pt x="8312" y="750"/>
                  <a:pt x="8291" y="770"/>
                </a:cubicBezTo>
                <a:cubicBezTo>
                  <a:pt x="8312" y="825"/>
                  <a:pt x="8250" y="855"/>
                  <a:pt x="8230" y="930"/>
                </a:cubicBezTo>
                <a:cubicBezTo>
                  <a:pt x="8272" y="950"/>
                  <a:pt x="8283" y="987"/>
                  <a:pt x="8324" y="1005"/>
                </a:cubicBezTo>
                <a:cubicBezTo>
                  <a:pt x="8335" y="968"/>
                  <a:pt x="8335" y="930"/>
                  <a:pt x="8345" y="875"/>
                </a:cubicBezTo>
                <a:lnTo>
                  <a:pt x="8355" y="875"/>
                </a:lnTo>
                <a:lnTo>
                  <a:pt x="8355" y="893"/>
                </a:lnTo>
                <a:cubicBezTo>
                  <a:pt x="8386" y="987"/>
                  <a:pt x="8366" y="1119"/>
                  <a:pt x="8376" y="1212"/>
                </a:cubicBezTo>
                <a:lnTo>
                  <a:pt x="8355" y="1212"/>
                </a:lnTo>
                <a:cubicBezTo>
                  <a:pt x="8345" y="1212"/>
                  <a:pt x="8345" y="1212"/>
                  <a:pt x="8324" y="1231"/>
                </a:cubicBezTo>
                <a:lnTo>
                  <a:pt x="8324" y="1288"/>
                </a:lnTo>
                <a:cubicBezTo>
                  <a:pt x="8314" y="1306"/>
                  <a:pt x="8084" y="1607"/>
                  <a:pt x="8084" y="1607"/>
                </a:cubicBezTo>
                <a:lnTo>
                  <a:pt x="8126" y="1607"/>
                </a:lnTo>
                <a:cubicBezTo>
                  <a:pt x="8157" y="1532"/>
                  <a:pt x="8240" y="1569"/>
                  <a:pt x="8293" y="1589"/>
                </a:cubicBezTo>
                <a:cubicBezTo>
                  <a:pt x="8293" y="1644"/>
                  <a:pt x="8283" y="1663"/>
                  <a:pt x="8293" y="1682"/>
                </a:cubicBezTo>
                <a:cubicBezTo>
                  <a:pt x="8314" y="1738"/>
                  <a:pt x="8324" y="1776"/>
                  <a:pt x="8366" y="1776"/>
                </a:cubicBezTo>
                <a:cubicBezTo>
                  <a:pt x="8407" y="1738"/>
                  <a:pt x="8542" y="1813"/>
                  <a:pt x="8584" y="1682"/>
                </a:cubicBezTo>
                <a:cubicBezTo>
                  <a:pt x="8605" y="1626"/>
                  <a:pt x="8594" y="1589"/>
                  <a:pt x="8636" y="1569"/>
                </a:cubicBezTo>
                <a:cubicBezTo>
                  <a:pt x="8667" y="1532"/>
                  <a:pt x="8667" y="1569"/>
                  <a:pt x="8698" y="1589"/>
                </a:cubicBezTo>
                <a:cubicBezTo>
                  <a:pt x="8698" y="1532"/>
                  <a:pt x="8678" y="1550"/>
                  <a:pt x="8709" y="1532"/>
                </a:cubicBezTo>
                <a:cubicBezTo>
                  <a:pt x="8719" y="1569"/>
                  <a:pt x="8792" y="1589"/>
                  <a:pt x="8855" y="1607"/>
                </a:cubicBezTo>
                <a:cubicBezTo>
                  <a:pt x="8855" y="1776"/>
                  <a:pt x="8845" y="1870"/>
                  <a:pt x="8802" y="1982"/>
                </a:cubicBezTo>
                <a:cubicBezTo>
                  <a:pt x="8792" y="2020"/>
                  <a:pt x="8761" y="2020"/>
                  <a:pt x="8740" y="2077"/>
                </a:cubicBezTo>
                <a:lnTo>
                  <a:pt x="8740" y="2133"/>
                </a:lnTo>
                <a:cubicBezTo>
                  <a:pt x="8824" y="2208"/>
                  <a:pt x="8938" y="2189"/>
                  <a:pt x="9032" y="2208"/>
                </a:cubicBezTo>
                <a:cubicBezTo>
                  <a:pt x="9042" y="2433"/>
                  <a:pt x="9053" y="2565"/>
                  <a:pt x="9011" y="2771"/>
                </a:cubicBezTo>
                <a:cubicBezTo>
                  <a:pt x="9011" y="2828"/>
                  <a:pt x="9053" y="2865"/>
                  <a:pt x="9011" y="2940"/>
                </a:cubicBezTo>
                <a:cubicBezTo>
                  <a:pt x="9001" y="2940"/>
                  <a:pt x="8990" y="2940"/>
                  <a:pt x="8980" y="2959"/>
                </a:cubicBezTo>
                <a:cubicBezTo>
                  <a:pt x="8980" y="2978"/>
                  <a:pt x="9001" y="2959"/>
                  <a:pt x="8990" y="2997"/>
                </a:cubicBezTo>
                <a:cubicBezTo>
                  <a:pt x="8980" y="2997"/>
                  <a:pt x="8970" y="3016"/>
                  <a:pt x="8970" y="3034"/>
                </a:cubicBezTo>
                <a:cubicBezTo>
                  <a:pt x="9053" y="3034"/>
                  <a:pt x="9094" y="3072"/>
                  <a:pt x="9157" y="3016"/>
                </a:cubicBezTo>
                <a:cubicBezTo>
                  <a:pt x="9167" y="3109"/>
                  <a:pt x="9198" y="3166"/>
                  <a:pt x="9250" y="3166"/>
                </a:cubicBezTo>
                <a:cubicBezTo>
                  <a:pt x="9281" y="3223"/>
                  <a:pt x="9323" y="3166"/>
                  <a:pt x="9386" y="3147"/>
                </a:cubicBezTo>
                <a:lnTo>
                  <a:pt x="9386" y="3166"/>
                </a:lnTo>
                <a:lnTo>
                  <a:pt x="9397" y="3166"/>
                </a:lnTo>
                <a:cubicBezTo>
                  <a:pt x="9386" y="3260"/>
                  <a:pt x="9397" y="3260"/>
                  <a:pt x="9407" y="3316"/>
                </a:cubicBezTo>
                <a:cubicBezTo>
                  <a:pt x="9418" y="3316"/>
                  <a:pt x="9428" y="3298"/>
                  <a:pt x="9438" y="3298"/>
                </a:cubicBezTo>
                <a:cubicBezTo>
                  <a:pt x="9438" y="3185"/>
                  <a:pt x="9438" y="3091"/>
                  <a:pt x="9490" y="3072"/>
                </a:cubicBezTo>
                <a:cubicBezTo>
                  <a:pt x="9511" y="3109"/>
                  <a:pt x="9522" y="3128"/>
                  <a:pt x="9542" y="3128"/>
                </a:cubicBezTo>
                <a:cubicBezTo>
                  <a:pt x="9553" y="3072"/>
                  <a:pt x="9542" y="2964"/>
                  <a:pt x="9563" y="2927"/>
                </a:cubicBezTo>
                <a:cubicBezTo>
                  <a:pt x="9584" y="2945"/>
                  <a:pt x="9563" y="3072"/>
                  <a:pt x="9594" y="3054"/>
                </a:cubicBezTo>
                <a:cubicBezTo>
                  <a:pt x="9605" y="3147"/>
                  <a:pt x="9615" y="3091"/>
                  <a:pt x="9625" y="3128"/>
                </a:cubicBezTo>
                <a:cubicBezTo>
                  <a:pt x="9625" y="3166"/>
                  <a:pt x="9686" y="3182"/>
                  <a:pt x="9686" y="3220"/>
                </a:cubicBezTo>
                <a:cubicBezTo>
                  <a:pt x="9707" y="3239"/>
                  <a:pt x="9688" y="3281"/>
                  <a:pt x="9688" y="3316"/>
                </a:cubicBezTo>
                <a:lnTo>
                  <a:pt x="9688" y="3429"/>
                </a:lnTo>
                <a:cubicBezTo>
                  <a:pt x="9698" y="3447"/>
                  <a:pt x="9802" y="3489"/>
                  <a:pt x="9812" y="3527"/>
                </a:cubicBezTo>
                <a:cubicBezTo>
                  <a:pt x="9781" y="3564"/>
                  <a:pt x="9715" y="3586"/>
                  <a:pt x="9698" y="3598"/>
                </a:cubicBezTo>
                <a:cubicBezTo>
                  <a:pt x="9681" y="3610"/>
                  <a:pt x="9705" y="3598"/>
                  <a:pt x="9709" y="3598"/>
                </a:cubicBezTo>
                <a:cubicBezTo>
                  <a:pt x="9719" y="3579"/>
                  <a:pt x="9719" y="3579"/>
                  <a:pt x="9740" y="3579"/>
                </a:cubicBezTo>
                <a:lnTo>
                  <a:pt x="9740" y="3691"/>
                </a:lnTo>
                <a:cubicBezTo>
                  <a:pt x="9729" y="3711"/>
                  <a:pt x="9729" y="3711"/>
                  <a:pt x="9709" y="3730"/>
                </a:cubicBezTo>
                <a:cubicBezTo>
                  <a:pt x="9698" y="3711"/>
                  <a:pt x="9698" y="3711"/>
                  <a:pt x="9688" y="3691"/>
                </a:cubicBezTo>
                <a:cubicBezTo>
                  <a:pt x="9677" y="3730"/>
                  <a:pt x="9665" y="3815"/>
                  <a:pt x="9665" y="3833"/>
                </a:cubicBezTo>
                <a:cubicBezTo>
                  <a:pt x="9655" y="3815"/>
                  <a:pt x="9667" y="3730"/>
                  <a:pt x="9646" y="3730"/>
                </a:cubicBezTo>
                <a:cubicBezTo>
                  <a:pt x="9646" y="3805"/>
                  <a:pt x="9605" y="3917"/>
                  <a:pt x="9553" y="3955"/>
                </a:cubicBezTo>
                <a:cubicBezTo>
                  <a:pt x="9615" y="4105"/>
                  <a:pt x="9584" y="4143"/>
                  <a:pt x="9574" y="4349"/>
                </a:cubicBezTo>
                <a:cubicBezTo>
                  <a:pt x="9542" y="4330"/>
                  <a:pt x="9469" y="4295"/>
                  <a:pt x="9438" y="4312"/>
                </a:cubicBezTo>
                <a:cubicBezTo>
                  <a:pt x="9407" y="4329"/>
                  <a:pt x="9395" y="4413"/>
                  <a:pt x="9385" y="4451"/>
                </a:cubicBezTo>
                <a:cubicBezTo>
                  <a:pt x="9416" y="4508"/>
                  <a:pt x="9449" y="4481"/>
                  <a:pt x="9459" y="4574"/>
                </a:cubicBezTo>
                <a:cubicBezTo>
                  <a:pt x="9480" y="4556"/>
                  <a:pt x="9501" y="4556"/>
                  <a:pt x="9522" y="4574"/>
                </a:cubicBezTo>
                <a:lnTo>
                  <a:pt x="9522" y="4593"/>
                </a:lnTo>
                <a:cubicBezTo>
                  <a:pt x="9470" y="4593"/>
                  <a:pt x="9428" y="4613"/>
                  <a:pt x="9407" y="4688"/>
                </a:cubicBezTo>
                <a:cubicBezTo>
                  <a:pt x="9397" y="4706"/>
                  <a:pt x="9397" y="4706"/>
                  <a:pt x="9397" y="4743"/>
                </a:cubicBezTo>
                <a:cubicBezTo>
                  <a:pt x="9438" y="4800"/>
                  <a:pt x="9490" y="4857"/>
                  <a:pt x="9532" y="4912"/>
                </a:cubicBezTo>
                <a:cubicBezTo>
                  <a:pt x="9553" y="4988"/>
                  <a:pt x="9522" y="4969"/>
                  <a:pt x="9553" y="5007"/>
                </a:cubicBezTo>
                <a:cubicBezTo>
                  <a:pt x="9605" y="5063"/>
                  <a:pt x="9667" y="5026"/>
                  <a:pt x="9688" y="5138"/>
                </a:cubicBezTo>
                <a:cubicBezTo>
                  <a:pt x="9729" y="5251"/>
                  <a:pt x="9667" y="5364"/>
                  <a:pt x="9657" y="5496"/>
                </a:cubicBezTo>
                <a:cubicBezTo>
                  <a:pt x="9698" y="5496"/>
                  <a:pt x="9729" y="5457"/>
                  <a:pt x="9771" y="5439"/>
                </a:cubicBezTo>
                <a:lnTo>
                  <a:pt x="9771" y="5382"/>
                </a:lnTo>
                <a:cubicBezTo>
                  <a:pt x="9761" y="5364"/>
                  <a:pt x="9761" y="5364"/>
                  <a:pt x="9750" y="5326"/>
                </a:cubicBezTo>
                <a:lnTo>
                  <a:pt x="9781" y="5326"/>
                </a:lnTo>
                <a:cubicBezTo>
                  <a:pt x="9802" y="5382"/>
                  <a:pt x="9813" y="5401"/>
                  <a:pt x="9865" y="5401"/>
                </a:cubicBezTo>
                <a:lnTo>
                  <a:pt x="10042" y="5391"/>
                </a:lnTo>
                <a:cubicBezTo>
                  <a:pt x="10094" y="5414"/>
                  <a:pt x="10057" y="5619"/>
                  <a:pt x="10081" y="5686"/>
                </a:cubicBezTo>
                <a:cubicBezTo>
                  <a:pt x="10105" y="5753"/>
                  <a:pt x="10188" y="5693"/>
                  <a:pt x="10188" y="5795"/>
                </a:cubicBezTo>
                <a:cubicBezTo>
                  <a:pt x="10219" y="5889"/>
                  <a:pt x="10188" y="6078"/>
                  <a:pt x="10177" y="6153"/>
                </a:cubicBezTo>
                <a:cubicBezTo>
                  <a:pt x="10157" y="6115"/>
                  <a:pt x="10158" y="6036"/>
                  <a:pt x="10137" y="6016"/>
                </a:cubicBezTo>
                <a:cubicBezTo>
                  <a:pt x="10085" y="5998"/>
                  <a:pt x="10011" y="6096"/>
                  <a:pt x="9949" y="6096"/>
                </a:cubicBezTo>
                <a:cubicBezTo>
                  <a:pt x="9899" y="6112"/>
                  <a:pt x="9957" y="5988"/>
                  <a:pt x="9893" y="6004"/>
                </a:cubicBezTo>
                <a:cubicBezTo>
                  <a:pt x="9829" y="6020"/>
                  <a:pt x="9660" y="6120"/>
                  <a:pt x="9610" y="6190"/>
                </a:cubicBezTo>
                <a:cubicBezTo>
                  <a:pt x="9589" y="6247"/>
                  <a:pt x="9553" y="6453"/>
                  <a:pt x="9532" y="6528"/>
                </a:cubicBezTo>
                <a:cubicBezTo>
                  <a:pt x="9522" y="6528"/>
                  <a:pt x="9501" y="6548"/>
                  <a:pt x="9490" y="6566"/>
                </a:cubicBezTo>
                <a:cubicBezTo>
                  <a:pt x="9574" y="6660"/>
                  <a:pt x="9501" y="6866"/>
                  <a:pt x="9490" y="6979"/>
                </a:cubicBezTo>
                <a:cubicBezTo>
                  <a:pt x="9522" y="6979"/>
                  <a:pt x="9563" y="6998"/>
                  <a:pt x="9594" y="7016"/>
                </a:cubicBezTo>
                <a:cubicBezTo>
                  <a:pt x="9594" y="7016"/>
                  <a:pt x="9584" y="7036"/>
                  <a:pt x="9584" y="7054"/>
                </a:cubicBezTo>
                <a:cubicBezTo>
                  <a:pt x="9480" y="7110"/>
                  <a:pt x="9428" y="7130"/>
                  <a:pt x="9438" y="7411"/>
                </a:cubicBezTo>
                <a:cubicBezTo>
                  <a:pt x="9480" y="7468"/>
                  <a:pt x="9407" y="7598"/>
                  <a:pt x="9428" y="7674"/>
                </a:cubicBezTo>
                <a:cubicBezTo>
                  <a:pt x="9438" y="7730"/>
                  <a:pt x="9459" y="7749"/>
                  <a:pt x="9459" y="7862"/>
                </a:cubicBezTo>
                <a:cubicBezTo>
                  <a:pt x="9438" y="7881"/>
                  <a:pt x="9418" y="7899"/>
                  <a:pt x="9407" y="7918"/>
                </a:cubicBezTo>
                <a:cubicBezTo>
                  <a:pt x="9323" y="7881"/>
                  <a:pt x="9344" y="7843"/>
                  <a:pt x="9302" y="7730"/>
                </a:cubicBezTo>
                <a:cubicBezTo>
                  <a:pt x="9250" y="7787"/>
                  <a:pt x="9167" y="7655"/>
                  <a:pt x="9126" y="7580"/>
                </a:cubicBezTo>
                <a:lnTo>
                  <a:pt x="9126" y="7543"/>
                </a:lnTo>
                <a:lnTo>
                  <a:pt x="9167" y="7543"/>
                </a:lnTo>
                <a:lnTo>
                  <a:pt x="9167" y="7524"/>
                </a:lnTo>
                <a:lnTo>
                  <a:pt x="9146" y="7524"/>
                </a:lnTo>
                <a:cubicBezTo>
                  <a:pt x="9136" y="7524"/>
                  <a:pt x="9094" y="7543"/>
                  <a:pt x="9084" y="7543"/>
                </a:cubicBezTo>
                <a:cubicBezTo>
                  <a:pt x="9094" y="7598"/>
                  <a:pt x="9094" y="7598"/>
                  <a:pt x="9105" y="7618"/>
                </a:cubicBezTo>
                <a:cubicBezTo>
                  <a:pt x="9084" y="7637"/>
                  <a:pt x="9084" y="7637"/>
                  <a:pt x="9063" y="7637"/>
                </a:cubicBezTo>
                <a:cubicBezTo>
                  <a:pt x="9105" y="7749"/>
                  <a:pt x="9074" y="7824"/>
                  <a:pt x="9167" y="7918"/>
                </a:cubicBezTo>
                <a:cubicBezTo>
                  <a:pt x="9167" y="7956"/>
                  <a:pt x="9177" y="8087"/>
                  <a:pt x="9167" y="8125"/>
                </a:cubicBezTo>
                <a:cubicBezTo>
                  <a:pt x="9146" y="8182"/>
                  <a:pt x="9126" y="8200"/>
                  <a:pt x="9105" y="8237"/>
                </a:cubicBezTo>
                <a:cubicBezTo>
                  <a:pt x="9042" y="8237"/>
                  <a:pt x="8970" y="8275"/>
                  <a:pt x="8928" y="8219"/>
                </a:cubicBezTo>
                <a:cubicBezTo>
                  <a:pt x="8897" y="8200"/>
                  <a:pt x="8897" y="8162"/>
                  <a:pt x="8866" y="8125"/>
                </a:cubicBezTo>
                <a:cubicBezTo>
                  <a:pt x="8845" y="8144"/>
                  <a:pt x="8824" y="8162"/>
                  <a:pt x="8802" y="8182"/>
                </a:cubicBezTo>
                <a:cubicBezTo>
                  <a:pt x="8834" y="8219"/>
                  <a:pt x="8876" y="8481"/>
                  <a:pt x="8845" y="8575"/>
                </a:cubicBezTo>
                <a:cubicBezTo>
                  <a:pt x="8834" y="8632"/>
                  <a:pt x="8834" y="8632"/>
                  <a:pt x="8814" y="8650"/>
                </a:cubicBezTo>
                <a:cubicBezTo>
                  <a:pt x="8781" y="8707"/>
                  <a:pt x="8657" y="8726"/>
                  <a:pt x="8615" y="8670"/>
                </a:cubicBezTo>
                <a:cubicBezTo>
                  <a:pt x="8542" y="8632"/>
                  <a:pt x="8490" y="8369"/>
                  <a:pt x="8470" y="8237"/>
                </a:cubicBezTo>
                <a:cubicBezTo>
                  <a:pt x="8449" y="8162"/>
                  <a:pt x="8470" y="8050"/>
                  <a:pt x="8459" y="7993"/>
                </a:cubicBezTo>
                <a:lnTo>
                  <a:pt x="8418" y="7993"/>
                </a:lnTo>
                <a:cubicBezTo>
                  <a:pt x="8376" y="8031"/>
                  <a:pt x="8283" y="7993"/>
                  <a:pt x="8240" y="7993"/>
                </a:cubicBezTo>
                <a:cubicBezTo>
                  <a:pt x="8219" y="7881"/>
                  <a:pt x="8209" y="7768"/>
                  <a:pt x="8136" y="7768"/>
                </a:cubicBezTo>
                <a:cubicBezTo>
                  <a:pt x="8115" y="7730"/>
                  <a:pt x="8053" y="7712"/>
                  <a:pt x="8042" y="7712"/>
                </a:cubicBezTo>
                <a:cubicBezTo>
                  <a:pt x="8022" y="7730"/>
                  <a:pt x="8001" y="7768"/>
                  <a:pt x="7980" y="7787"/>
                </a:cubicBezTo>
                <a:cubicBezTo>
                  <a:pt x="7970" y="7937"/>
                  <a:pt x="7980" y="8013"/>
                  <a:pt x="7990" y="8106"/>
                </a:cubicBezTo>
                <a:cubicBezTo>
                  <a:pt x="7980" y="8200"/>
                  <a:pt x="7949" y="8294"/>
                  <a:pt x="7949" y="8406"/>
                </a:cubicBezTo>
                <a:cubicBezTo>
                  <a:pt x="7928" y="8406"/>
                  <a:pt x="7907" y="8406"/>
                  <a:pt x="7887" y="8426"/>
                </a:cubicBezTo>
                <a:cubicBezTo>
                  <a:pt x="7876" y="8463"/>
                  <a:pt x="7855" y="8501"/>
                  <a:pt x="7845" y="8538"/>
                </a:cubicBezTo>
                <a:lnTo>
                  <a:pt x="7835" y="8538"/>
                </a:lnTo>
                <a:lnTo>
                  <a:pt x="7835" y="8481"/>
                </a:lnTo>
                <a:cubicBezTo>
                  <a:pt x="7824" y="8463"/>
                  <a:pt x="7845" y="8444"/>
                  <a:pt x="7855" y="8426"/>
                </a:cubicBezTo>
                <a:cubicBezTo>
                  <a:pt x="7762" y="8388"/>
                  <a:pt x="7710" y="8351"/>
                  <a:pt x="7678" y="8182"/>
                </a:cubicBezTo>
                <a:cubicBezTo>
                  <a:pt x="7605" y="8182"/>
                  <a:pt x="7594" y="8182"/>
                  <a:pt x="7563" y="8087"/>
                </a:cubicBezTo>
                <a:cubicBezTo>
                  <a:pt x="7542" y="8125"/>
                  <a:pt x="7542" y="8125"/>
                  <a:pt x="7501" y="8144"/>
                </a:cubicBezTo>
                <a:cubicBezTo>
                  <a:pt x="7491" y="8125"/>
                  <a:pt x="7470" y="8068"/>
                  <a:pt x="7470" y="8087"/>
                </a:cubicBezTo>
                <a:cubicBezTo>
                  <a:pt x="7449" y="8125"/>
                  <a:pt x="7439" y="8144"/>
                  <a:pt x="7439" y="8219"/>
                </a:cubicBezTo>
                <a:cubicBezTo>
                  <a:pt x="7501" y="8275"/>
                  <a:pt x="7615" y="8463"/>
                  <a:pt x="7574" y="8595"/>
                </a:cubicBezTo>
                <a:cubicBezTo>
                  <a:pt x="7553" y="8650"/>
                  <a:pt x="7470" y="8764"/>
                  <a:pt x="7418" y="8782"/>
                </a:cubicBezTo>
                <a:cubicBezTo>
                  <a:pt x="7387" y="8670"/>
                  <a:pt x="7324" y="8689"/>
                  <a:pt x="7251" y="8707"/>
                </a:cubicBezTo>
                <a:cubicBezTo>
                  <a:pt x="7231" y="8764"/>
                  <a:pt x="7199" y="8819"/>
                  <a:pt x="7189" y="8858"/>
                </a:cubicBezTo>
                <a:cubicBezTo>
                  <a:pt x="7168" y="8876"/>
                  <a:pt x="7136" y="8895"/>
                  <a:pt x="7115" y="8914"/>
                </a:cubicBezTo>
                <a:lnTo>
                  <a:pt x="7115" y="8839"/>
                </a:lnTo>
                <a:cubicBezTo>
                  <a:pt x="7063" y="8819"/>
                  <a:pt x="7032" y="8764"/>
                  <a:pt x="6991" y="8801"/>
                </a:cubicBezTo>
                <a:cubicBezTo>
                  <a:pt x="6959" y="8801"/>
                  <a:pt x="6928" y="8876"/>
                  <a:pt x="6907" y="8895"/>
                </a:cubicBezTo>
                <a:cubicBezTo>
                  <a:pt x="6876" y="8895"/>
                  <a:pt x="6845" y="8914"/>
                  <a:pt x="6814" y="8914"/>
                </a:cubicBezTo>
                <a:lnTo>
                  <a:pt x="6814" y="8970"/>
                </a:lnTo>
                <a:cubicBezTo>
                  <a:pt x="6793" y="9008"/>
                  <a:pt x="6793" y="8895"/>
                  <a:pt x="6751" y="8989"/>
                </a:cubicBezTo>
                <a:cubicBezTo>
                  <a:pt x="6762" y="9008"/>
                  <a:pt x="6772" y="9008"/>
                  <a:pt x="6772" y="9026"/>
                </a:cubicBezTo>
                <a:cubicBezTo>
                  <a:pt x="6803" y="8989"/>
                  <a:pt x="6887" y="9008"/>
                  <a:pt x="6939" y="9008"/>
                </a:cubicBezTo>
                <a:lnTo>
                  <a:pt x="6939" y="8989"/>
                </a:lnTo>
                <a:cubicBezTo>
                  <a:pt x="6928" y="8970"/>
                  <a:pt x="6928" y="8970"/>
                  <a:pt x="6918" y="8951"/>
                </a:cubicBezTo>
                <a:lnTo>
                  <a:pt x="6939" y="8951"/>
                </a:lnTo>
                <a:cubicBezTo>
                  <a:pt x="6949" y="8951"/>
                  <a:pt x="6959" y="8951"/>
                  <a:pt x="6991" y="8933"/>
                </a:cubicBezTo>
                <a:cubicBezTo>
                  <a:pt x="7001" y="8989"/>
                  <a:pt x="7001" y="9045"/>
                  <a:pt x="7032" y="9064"/>
                </a:cubicBezTo>
                <a:cubicBezTo>
                  <a:pt x="7084" y="9139"/>
                  <a:pt x="7241" y="9102"/>
                  <a:pt x="7303" y="9139"/>
                </a:cubicBezTo>
                <a:lnTo>
                  <a:pt x="7303" y="9195"/>
                </a:lnTo>
                <a:cubicBezTo>
                  <a:pt x="7314" y="9234"/>
                  <a:pt x="7241" y="9496"/>
                  <a:pt x="7220" y="9590"/>
                </a:cubicBezTo>
                <a:lnTo>
                  <a:pt x="7199" y="9590"/>
                </a:lnTo>
                <a:cubicBezTo>
                  <a:pt x="7189" y="9533"/>
                  <a:pt x="7199" y="9552"/>
                  <a:pt x="7179" y="9533"/>
                </a:cubicBezTo>
                <a:cubicBezTo>
                  <a:pt x="7126" y="9609"/>
                  <a:pt x="7011" y="9533"/>
                  <a:pt x="6949" y="9496"/>
                </a:cubicBezTo>
                <a:lnTo>
                  <a:pt x="6876" y="9496"/>
                </a:lnTo>
                <a:cubicBezTo>
                  <a:pt x="6855" y="9478"/>
                  <a:pt x="6814" y="9421"/>
                  <a:pt x="6793" y="9403"/>
                </a:cubicBezTo>
                <a:cubicBezTo>
                  <a:pt x="6762" y="9403"/>
                  <a:pt x="6793" y="9458"/>
                  <a:pt x="6751" y="9440"/>
                </a:cubicBezTo>
                <a:cubicBezTo>
                  <a:pt x="6710" y="9421"/>
                  <a:pt x="6668" y="9327"/>
                  <a:pt x="6637" y="9289"/>
                </a:cubicBezTo>
                <a:lnTo>
                  <a:pt x="6627" y="9289"/>
                </a:lnTo>
                <a:cubicBezTo>
                  <a:pt x="6616" y="9289"/>
                  <a:pt x="6606" y="9271"/>
                  <a:pt x="6584" y="9289"/>
                </a:cubicBezTo>
                <a:cubicBezTo>
                  <a:pt x="6553" y="9234"/>
                  <a:pt x="6522" y="9214"/>
                  <a:pt x="6480" y="9177"/>
                </a:cubicBezTo>
                <a:cubicBezTo>
                  <a:pt x="6459" y="9252"/>
                  <a:pt x="6449" y="9195"/>
                  <a:pt x="6449" y="9346"/>
                </a:cubicBezTo>
                <a:cubicBezTo>
                  <a:pt x="6407" y="9383"/>
                  <a:pt x="6397" y="9478"/>
                  <a:pt x="6355" y="9515"/>
                </a:cubicBezTo>
                <a:cubicBezTo>
                  <a:pt x="6324" y="9552"/>
                  <a:pt x="6303" y="9552"/>
                  <a:pt x="6262" y="9552"/>
                </a:cubicBezTo>
                <a:lnTo>
                  <a:pt x="6262" y="9609"/>
                </a:lnTo>
                <a:cubicBezTo>
                  <a:pt x="6238" y="9653"/>
                  <a:pt x="6213" y="9696"/>
                  <a:pt x="6189" y="9740"/>
                </a:cubicBezTo>
                <a:cubicBezTo>
                  <a:pt x="6158" y="9759"/>
                  <a:pt x="6137" y="9778"/>
                  <a:pt x="6106" y="9796"/>
                </a:cubicBezTo>
                <a:cubicBezTo>
                  <a:pt x="6064" y="9834"/>
                  <a:pt x="6064" y="9909"/>
                  <a:pt x="6001" y="9947"/>
                </a:cubicBezTo>
                <a:cubicBezTo>
                  <a:pt x="5762" y="10097"/>
                  <a:pt x="5492" y="9909"/>
                  <a:pt x="5345" y="9796"/>
                </a:cubicBezTo>
                <a:lnTo>
                  <a:pt x="5220" y="9796"/>
                </a:lnTo>
                <a:cubicBezTo>
                  <a:pt x="5137" y="9740"/>
                  <a:pt x="5148" y="9647"/>
                  <a:pt x="4992" y="9647"/>
                </a:cubicBezTo>
                <a:cubicBezTo>
                  <a:pt x="4981" y="9590"/>
                  <a:pt x="4940" y="9552"/>
                  <a:pt x="4929" y="9515"/>
                </a:cubicBezTo>
                <a:lnTo>
                  <a:pt x="4929" y="9403"/>
                </a:lnTo>
                <a:cubicBezTo>
                  <a:pt x="4918" y="9383"/>
                  <a:pt x="4876" y="9364"/>
                  <a:pt x="4866" y="9346"/>
                </a:cubicBezTo>
                <a:cubicBezTo>
                  <a:pt x="5012" y="9364"/>
                  <a:pt x="5064" y="9252"/>
                  <a:pt x="5168" y="9214"/>
                </a:cubicBezTo>
                <a:cubicBezTo>
                  <a:pt x="5231" y="9177"/>
                  <a:pt x="5335" y="9214"/>
                  <a:pt x="5387" y="9234"/>
                </a:cubicBezTo>
                <a:cubicBezTo>
                  <a:pt x="5512" y="9271"/>
                  <a:pt x="5648" y="9234"/>
                  <a:pt x="5741" y="9195"/>
                </a:cubicBezTo>
                <a:cubicBezTo>
                  <a:pt x="5762" y="9158"/>
                  <a:pt x="5772" y="9139"/>
                  <a:pt x="5783" y="9102"/>
                </a:cubicBezTo>
                <a:cubicBezTo>
                  <a:pt x="5762" y="9064"/>
                  <a:pt x="5762" y="9026"/>
                  <a:pt x="5731" y="8989"/>
                </a:cubicBezTo>
                <a:cubicBezTo>
                  <a:pt x="5679" y="8933"/>
                  <a:pt x="5596" y="8970"/>
                  <a:pt x="5533" y="8933"/>
                </a:cubicBezTo>
                <a:cubicBezTo>
                  <a:pt x="5428" y="8876"/>
                  <a:pt x="5324" y="8782"/>
                  <a:pt x="5210" y="8745"/>
                </a:cubicBezTo>
                <a:cubicBezTo>
                  <a:pt x="5096" y="8689"/>
                  <a:pt x="4992" y="8764"/>
                  <a:pt x="4961" y="8595"/>
                </a:cubicBezTo>
                <a:cubicBezTo>
                  <a:pt x="4992" y="8575"/>
                  <a:pt x="5054" y="8538"/>
                  <a:pt x="5085" y="8481"/>
                </a:cubicBezTo>
                <a:cubicBezTo>
                  <a:pt x="4929" y="8501"/>
                  <a:pt x="4845" y="8331"/>
                  <a:pt x="4741" y="8275"/>
                </a:cubicBezTo>
                <a:cubicBezTo>
                  <a:pt x="4658" y="8219"/>
                  <a:pt x="4575" y="8257"/>
                  <a:pt x="4554" y="8087"/>
                </a:cubicBezTo>
                <a:cubicBezTo>
                  <a:pt x="4492" y="8087"/>
                  <a:pt x="4409" y="8068"/>
                  <a:pt x="4356" y="8031"/>
                </a:cubicBezTo>
                <a:cubicBezTo>
                  <a:pt x="4262" y="7993"/>
                  <a:pt x="4168" y="8068"/>
                  <a:pt x="4085" y="8013"/>
                </a:cubicBezTo>
                <a:cubicBezTo>
                  <a:pt x="4002" y="7956"/>
                  <a:pt x="4054" y="7843"/>
                  <a:pt x="3919" y="7843"/>
                </a:cubicBezTo>
                <a:cubicBezTo>
                  <a:pt x="3888" y="7806"/>
                  <a:pt x="3783" y="7806"/>
                  <a:pt x="3741" y="7806"/>
                </a:cubicBezTo>
                <a:cubicBezTo>
                  <a:pt x="3721" y="7730"/>
                  <a:pt x="3731" y="7618"/>
                  <a:pt x="3669" y="7598"/>
                </a:cubicBezTo>
                <a:cubicBezTo>
                  <a:pt x="3627" y="7655"/>
                  <a:pt x="3523" y="7618"/>
                  <a:pt x="3492" y="7637"/>
                </a:cubicBezTo>
                <a:cubicBezTo>
                  <a:pt x="3481" y="7655"/>
                  <a:pt x="3492" y="7674"/>
                  <a:pt x="3440" y="7674"/>
                </a:cubicBezTo>
                <a:cubicBezTo>
                  <a:pt x="3409" y="7655"/>
                  <a:pt x="3398" y="7674"/>
                  <a:pt x="3367" y="7674"/>
                </a:cubicBezTo>
                <a:lnTo>
                  <a:pt x="3367" y="7637"/>
                </a:lnTo>
                <a:cubicBezTo>
                  <a:pt x="3377" y="7618"/>
                  <a:pt x="3388" y="7580"/>
                  <a:pt x="3398" y="7543"/>
                </a:cubicBezTo>
                <a:cubicBezTo>
                  <a:pt x="3357" y="7505"/>
                  <a:pt x="3315" y="7486"/>
                  <a:pt x="3241" y="7505"/>
                </a:cubicBezTo>
                <a:cubicBezTo>
                  <a:pt x="3221" y="7468"/>
                  <a:pt x="3200" y="7411"/>
                  <a:pt x="3189" y="7411"/>
                </a:cubicBezTo>
                <a:cubicBezTo>
                  <a:pt x="3148" y="7392"/>
                  <a:pt x="3106" y="7449"/>
                  <a:pt x="3085" y="7468"/>
                </a:cubicBezTo>
                <a:cubicBezTo>
                  <a:pt x="3002" y="7449"/>
                  <a:pt x="2929" y="7449"/>
                  <a:pt x="2846" y="7449"/>
                </a:cubicBezTo>
                <a:cubicBezTo>
                  <a:pt x="2815" y="7449"/>
                  <a:pt x="2763" y="7429"/>
                  <a:pt x="2722" y="7486"/>
                </a:cubicBezTo>
                <a:cubicBezTo>
                  <a:pt x="2700" y="7524"/>
                  <a:pt x="2679" y="7561"/>
                  <a:pt x="2669" y="7598"/>
                </a:cubicBezTo>
                <a:cubicBezTo>
                  <a:pt x="2606" y="7655"/>
                  <a:pt x="2533" y="7598"/>
                  <a:pt x="2471" y="7637"/>
                </a:cubicBezTo>
                <a:cubicBezTo>
                  <a:pt x="2450" y="7655"/>
                  <a:pt x="2440" y="7712"/>
                  <a:pt x="2419" y="7712"/>
                </a:cubicBezTo>
                <a:cubicBezTo>
                  <a:pt x="2326" y="7712"/>
                  <a:pt x="2232" y="7693"/>
                  <a:pt x="2137" y="7693"/>
                </a:cubicBezTo>
                <a:cubicBezTo>
                  <a:pt x="2085" y="7674"/>
                  <a:pt x="2065" y="7598"/>
                  <a:pt x="2023" y="7561"/>
                </a:cubicBezTo>
                <a:cubicBezTo>
                  <a:pt x="1982" y="7524"/>
                  <a:pt x="1898" y="7580"/>
                  <a:pt x="1867" y="7524"/>
                </a:cubicBezTo>
                <a:cubicBezTo>
                  <a:pt x="1898" y="7505"/>
                  <a:pt x="1898" y="7505"/>
                  <a:pt x="1919" y="7505"/>
                </a:cubicBezTo>
                <a:lnTo>
                  <a:pt x="1919" y="7486"/>
                </a:lnTo>
                <a:lnTo>
                  <a:pt x="1867" y="7486"/>
                </a:lnTo>
                <a:cubicBezTo>
                  <a:pt x="1846" y="7468"/>
                  <a:pt x="1774" y="7486"/>
                  <a:pt x="1753" y="7505"/>
                </a:cubicBezTo>
                <a:cubicBezTo>
                  <a:pt x="1701" y="7392"/>
                  <a:pt x="1597" y="7468"/>
                  <a:pt x="1544" y="7429"/>
                </a:cubicBezTo>
                <a:lnTo>
                  <a:pt x="1544" y="7486"/>
                </a:lnTo>
                <a:cubicBezTo>
                  <a:pt x="1523" y="7468"/>
                  <a:pt x="1502" y="7468"/>
                  <a:pt x="1492" y="7468"/>
                </a:cubicBezTo>
                <a:lnTo>
                  <a:pt x="1492" y="7411"/>
                </a:lnTo>
                <a:cubicBezTo>
                  <a:pt x="1430" y="7411"/>
                  <a:pt x="1430" y="7429"/>
                  <a:pt x="1398" y="7468"/>
                </a:cubicBezTo>
                <a:cubicBezTo>
                  <a:pt x="1388" y="7429"/>
                  <a:pt x="1388" y="7429"/>
                  <a:pt x="1378" y="7411"/>
                </a:cubicBezTo>
                <a:cubicBezTo>
                  <a:pt x="1222" y="7505"/>
                  <a:pt x="1191" y="7505"/>
                  <a:pt x="1013" y="7429"/>
                </a:cubicBezTo>
                <a:cubicBezTo>
                  <a:pt x="961" y="7411"/>
                  <a:pt x="898" y="7411"/>
                  <a:pt x="836" y="7411"/>
                </a:cubicBezTo>
                <a:cubicBezTo>
                  <a:pt x="826" y="7392"/>
                  <a:pt x="805" y="7336"/>
                  <a:pt x="795" y="7336"/>
                </a:cubicBezTo>
                <a:cubicBezTo>
                  <a:pt x="774" y="7317"/>
                  <a:pt x="670" y="7374"/>
                  <a:pt x="628" y="7354"/>
                </a:cubicBezTo>
                <a:cubicBezTo>
                  <a:pt x="618" y="7354"/>
                  <a:pt x="607" y="7299"/>
                  <a:pt x="597" y="7299"/>
                </a:cubicBezTo>
                <a:cubicBezTo>
                  <a:pt x="566" y="7299"/>
                  <a:pt x="535" y="7317"/>
                  <a:pt x="493" y="7317"/>
                </a:cubicBezTo>
                <a:cubicBezTo>
                  <a:pt x="493" y="7299"/>
                  <a:pt x="483" y="7261"/>
                  <a:pt x="471" y="7242"/>
                </a:cubicBezTo>
                <a:lnTo>
                  <a:pt x="378" y="7242"/>
                </a:lnTo>
                <a:cubicBezTo>
                  <a:pt x="347" y="7223"/>
                  <a:pt x="306" y="7199"/>
                  <a:pt x="243" y="7167"/>
                </a:cubicBezTo>
                <a:cubicBezTo>
                  <a:pt x="180" y="7135"/>
                  <a:pt x="10" y="7088"/>
                  <a:pt x="0" y="7050"/>
                </a:cubicBezTo>
                <a:cubicBezTo>
                  <a:pt x="31" y="7012"/>
                  <a:pt x="295" y="7036"/>
                  <a:pt x="357" y="7054"/>
                </a:cubicBezTo>
                <a:cubicBezTo>
                  <a:pt x="409" y="7110"/>
                  <a:pt x="503" y="7073"/>
                  <a:pt x="576" y="7092"/>
                </a:cubicBezTo>
                <a:cubicBezTo>
                  <a:pt x="680" y="7148"/>
                  <a:pt x="836" y="7167"/>
                  <a:pt x="940" y="7167"/>
                </a:cubicBezTo>
                <a:cubicBezTo>
                  <a:pt x="940" y="7110"/>
                  <a:pt x="930" y="7148"/>
                  <a:pt x="950" y="7092"/>
                </a:cubicBezTo>
                <a:cubicBezTo>
                  <a:pt x="930" y="7054"/>
                  <a:pt x="898" y="7036"/>
                  <a:pt x="888" y="6998"/>
                </a:cubicBezTo>
                <a:lnTo>
                  <a:pt x="898" y="6998"/>
                </a:lnTo>
                <a:lnTo>
                  <a:pt x="898" y="6979"/>
                </a:lnTo>
                <a:cubicBezTo>
                  <a:pt x="940" y="6998"/>
                  <a:pt x="950" y="7016"/>
                  <a:pt x="1002" y="7016"/>
                </a:cubicBezTo>
                <a:lnTo>
                  <a:pt x="1002" y="6941"/>
                </a:lnTo>
                <a:cubicBezTo>
                  <a:pt x="982" y="6941"/>
                  <a:pt x="961" y="6923"/>
                  <a:pt x="940" y="6923"/>
                </a:cubicBezTo>
                <a:lnTo>
                  <a:pt x="940" y="6847"/>
                </a:lnTo>
                <a:lnTo>
                  <a:pt x="961" y="6847"/>
                </a:lnTo>
                <a:cubicBezTo>
                  <a:pt x="971" y="6866"/>
                  <a:pt x="992" y="6904"/>
                  <a:pt x="1013" y="6885"/>
                </a:cubicBezTo>
                <a:lnTo>
                  <a:pt x="1013" y="6847"/>
                </a:lnTo>
                <a:cubicBezTo>
                  <a:pt x="1055" y="6810"/>
                  <a:pt x="1107" y="6754"/>
                  <a:pt x="1149" y="6716"/>
                </a:cubicBezTo>
                <a:cubicBezTo>
                  <a:pt x="1211" y="6678"/>
                  <a:pt x="1243" y="6735"/>
                  <a:pt x="1305" y="6678"/>
                </a:cubicBezTo>
                <a:lnTo>
                  <a:pt x="1305" y="6660"/>
                </a:lnTo>
                <a:cubicBezTo>
                  <a:pt x="1253" y="6660"/>
                  <a:pt x="1180" y="6641"/>
                  <a:pt x="1128" y="6660"/>
                </a:cubicBezTo>
                <a:lnTo>
                  <a:pt x="1128" y="6641"/>
                </a:lnTo>
                <a:cubicBezTo>
                  <a:pt x="1139" y="6622"/>
                  <a:pt x="1149" y="6603"/>
                  <a:pt x="1159" y="6585"/>
                </a:cubicBezTo>
                <a:cubicBezTo>
                  <a:pt x="1191" y="6585"/>
                  <a:pt x="1191" y="6603"/>
                  <a:pt x="1211" y="6603"/>
                </a:cubicBezTo>
                <a:cubicBezTo>
                  <a:pt x="1222" y="6585"/>
                  <a:pt x="1232" y="6566"/>
                  <a:pt x="1243" y="6566"/>
                </a:cubicBezTo>
                <a:lnTo>
                  <a:pt x="1243" y="6548"/>
                </a:lnTo>
                <a:cubicBezTo>
                  <a:pt x="1201" y="6528"/>
                  <a:pt x="1201" y="6528"/>
                  <a:pt x="1191" y="6472"/>
                </a:cubicBezTo>
                <a:lnTo>
                  <a:pt x="1222" y="6472"/>
                </a:lnTo>
                <a:cubicBezTo>
                  <a:pt x="1232" y="6491"/>
                  <a:pt x="1232" y="6472"/>
                  <a:pt x="1243" y="6491"/>
                </a:cubicBezTo>
                <a:cubicBezTo>
                  <a:pt x="1253" y="6472"/>
                  <a:pt x="1253" y="6453"/>
                  <a:pt x="1253" y="6434"/>
                </a:cubicBezTo>
                <a:cubicBezTo>
                  <a:pt x="1232" y="6397"/>
                  <a:pt x="1232" y="6397"/>
                  <a:pt x="1201" y="6378"/>
                </a:cubicBezTo>
                <a:cubicBezTo>
                  <a:pt x="1201" y="6378"/>
                  <a:pt x="1191" y="6453"/>
                  <a:pt x="1191" y="6416"/>
                </a:cubicBezTo>
                <a:lnTo>
                  <a:pt x="1191" y="6378"/>
                </a:lnTo>
                <a:lnTo>
                  <a:pt x="1180" y="6378"/>
                </a:lnTo>
                <a:lnTo>
                  <a:pt x="1180" y="6359"/>
                </a:lnTo>
                <a:cubicBezTo>
                  <a:pt x="1211" y="6359"/>
                  <a:pt x="1222" y="6340"/>
                  <a:pt x="1253" y="6322"/>
                </a:cubicBezTo>
                <a:lnTo>
                  <a:pt x="1253" y="6302"/>
                </a:lnTo>
                <a:cubicBezTo>
                  <a:pt x="1201" y="6302"/>
                  <a:pt x="1191" y="6247"/>
                  <a:pt x="1139" y="6228"/>
                </a:cubicBezTo>
                <a:cubicBezTo>
                  <a:pt x="1128" y="6302"/>
                  <a:pt x="1139" y="6265"/>
                  <a:pt x="1118" y="6284"/>
                </a:cubicBezTo>
                <a:cubicBezTo>
                  <a:pt x="1097" y="6265"/>
                  <a:pt x="1066" y="6284"/>
                  <a:pt x="1045" y="6228"/>
                </a:cubicBezTo>
                <a:cubicBezTo>
                  <a:pt x="1066" y="6209"/>
                  <a:pt x="1066" y="6209"/>
                  <a:pt x="1076" y="6190"/>
                </a:cubicBezTo>
                <a:lnTo>
                  <a:pt x="1035" y="6190"/>
                </a:lnTo>
                <a:cubicBezTo>
                  <a:pt x="1013" y="6247"/>
                  <a:pt x="971" y="6247"/>
                  <a:pt x="909" y="6247"/>
                </a:cubicBezTo>
                <a:lnTo>
                  <a:pt x="909" y="6190"/>
                </a:lnTo>
                <a:cubicBezTo>
                  <a:pt x="950" y="6153"/>
                  <a:pt x="961" y="6133"/>
                  <a:pt x="961" y="6040"/>
                </a:cubicBezTo>
                <a:cubicBezTo>
                  <a:pt x="940" y="6021"/>
                  <a:pt x="950" y="6021"/>
                  <a:pt x="940" y="6002"/>
                </a:cubicBezTo>
                <a:lnTo>
                  <a:pt x="961" y="6002"/>
                </a:lnTo>
                <a:cubicBezTo>
                  <a:pt x="992" y="5964"/>
                  <a:pt x="1035" y="6002"/>
                  <a:pt x="1055" y="5964"/>
                </a:cubicBezTo>
                <a:cubicBezTo>
                  <a:pt x="1066" y="5946"/>
                  <a:pt x="1076" y="5927"/>
                  <a:pt x="1087" y="5909"/>
                </a:cubicBezTo>
                <a:cubicBezTo>
                  <a:pt x="1076" y="5889"/>
                  <a:pt x="1076" y="5871"/>
                  <a:pt x="1066" y="5852"/>
                </a:cubicBezTo>
                <a:cubicBezTo>
                  <a:pt x="1118" y="5852"/>
                  <a:pt x="1107" y="5871"/>
                  <a:pt x="1139" y="5833"/>
                </a:cubicBezTo>
                <a:lnTo>
                  <a:pt x="1139" y="5909"/>
                </a:lnTo>
                <a:lnTo>
                  <a:pt x="1263" y="5909"/>
                </a:lnTo>
                <a:cubicBezTo>
                  <a:pt x="1284" y="5814"/>
                  <a:pt x="1326" y="5702"/>
                  <a:pt x="1388" y="5683"/>
                </a:cubicBezTo>
                <a:cubicBezTo>
                  <a:pt x="1419" y="5740"/>
                  <a:pt x="1534" y="5720"/>
                  <a:pt x="1586" y="5740"/>
                </a:cubicBezTo>
                <a:lnTo>
                  <a:pt x="1586" y="5758"/>
                </a:lnTo>
                <a:cubicBezTo>
                  <a:pt x="1575" y="5795"/>
                  <a:pt x="1586" y="5795"/>
                  <a:pt x="1575" y="5814"/>
                </a:cubicBezTo>
                <a:cubicBezTo>
                  <a:pt x="1565" y="5871"/>
                  <a:pt x="1586" y="5833"/>
                  <a:pt x="1554" y="5852"/>
                </a:cubicBezTo>
                <a:cubicBezTo>
                  <a:pt x="1523" y="5909"/>
                  <a:pt x="1492" y="5909"/>
                  <a:pt x="1440" y="5889"/>
                </a:cubicBezTo>
                <a:cubicBezTo>
                  <a:pt x="1430" y="5946"/>
                  <a:pt x="1430" y="5984"/>
                  <a:pt x="1430" y="6040"/>
                </a:cubicBezTo>
                <a:cubicBezTo>
                  <a:pt x="1430" y="6040"/>
                  <a:pt x="1440" y="6040"/>
                  <a:pt x="1450" y="6058"/>
                </a:cubicBezTo>
                <a:cubicBezTo>
                  <a:pt x="1502" y="6096"/>
                  <a:pt x="1659" y="6115"/>
                  <a:pt x="1680" y="6265"/>
                </a:cubicBezTo>
                <a:lnTo>
                  <a:pt x="1711" y="6265"/>
                </a:lnTo>
                <a:cubicBezTo>
                  <a:pt x="1711" y="6416"/>
                  <a:pt x="1753" y="6754"/>
                  <a:pt x="1784" y="6792"/>
                </a:cubicBezTo>
                <a:cubicBezTo>
                  <a:pt x="1836" y="6847"/>
                  <a:pt x="1919" y="6622"/>
                  <a:pt x="1982" y="6585"/>
                </a:cubicBezTo>
                <a:lnTo>
                  <a:pt x="1982" y="6528"/>
                </a:lnTo>
                <a:lnTo>
                  <a:pt x="1909" y="6528"/>
                </a:lnTo>
                <a:cubicBezTo>
                  <a:pt x="1898" y="6491"/>
                  <a:pt x="1888" y="6472"/>
                  <a:pt x="1878" y="6453"/>
                </a:cubicBezTo>
                <a:lnTo>
                  <a:pt x="1878" y="6416"/>
                </a:lnTo>
                <a:lnTo>
                  <a:pt x="1888" y="6416"/>
                </a:lnTo>
                <a:lnTo>
                  <a:pt x="1888" y="6397"/>
                </a:lnTo>
                <a:cubicBezTo>
                  <a:pt x="1961" y="6397"/>
                  <a:pt x="1982" y="6378"/>
                  <a:pt x="2023" y="6322"/>
                </a:cubicBezTo>
                <a:cubicBezTo>
                  <a:pt x="2013" y="6302"/>
                  <a:pt x="2023" y="6322"/>
                  <a:pt x="2002" y="6302"/>
                </a:cubicBezTo>
                <a:cubicBezTo>
                  <a:pt x="1971" y="6247"/>
                  <a:pt x="1930" y="6265"/>
                  <a:pt x="1867" y="6265"/>
                </a:cubicBezTo>
                <a:lnTo>
                  <a:pt x="1867" y="6209"/>
                </a:lnTo>
                <a:cubicBezTo>
                  <a:pt x="1846" y="6209"/>
                  <a:pt x="1836" y="6209"/>
                  <a:pt x="1815" y="6190"/>
                </a:cubicBezTo>
                <a:lnTo>
                  <a:pt x="1815" y="6190"/>
                </a:lnTo>
                <a:cubicBezTo>
                  <a:pt x="1826" y="6171"/>
                  <a:pt x="1826" y="6153"/>
                  <a:pt x="1836" y="6133"/>
                </a:cubicBezTo>
                <a:cubicBezTo>
                  <a:pt x="1794" y="6115"/>
                  <a:pt x="1784" y="6058"/>
                  <a:pt x="1753" y="6040"/>
                </a:cubicBezTo>
                <a:cubicBezTo>
                  <a:pt x="1680" y="5984"/>
                  <a:pt x="1597" y="6058"/>
                  <a:pt x="1534" y="5984"/>
                </a:cubicBezTo>
                <a:cubicBezTo>
                  <a:pt x="1586" y="5984"/>
                  <a:pt x="1649" y="5964"/>
                  <a:pt x="1701" y="5964"/>
                </a:cubicBezTo>
                <a:cubicBezTo>
                  <a:pt x="1690" y="5889"/>
                  <a:pt x="1690" y="5927"/>
                  <a:pt x="1722" y="5871"/>
                </a:cubicBezTo>
                <a:cubicBezTo>
                  <a:pt x="1680" y="5852"/>
                  <a:pt x="1670" y="5833"/>
                  <a:pt x="1659" y="5740"/>
                </a:cubicBezTo>
                <a:lnTo>
                  <a:pt x="1680" y="5740"/>
                </a:lnTo>
                <a:cubicBezTo>
                  <a:pt x="1722" y="5814"/>
                  <a:pt x="1982" y="5814"/>
                  <a:pt x="2023" y="5777"/>
                </a:cubicBezTo>
                <a:cubicBezTo>
                  <a:pt x="2054" y="5758"/>
                  <a:pt x="2085" y="5683"/>
                  <a:pt x="2117" y="5665"/>
                </a:cubicBezTo>
                <a:cubicBezTo>
                  <a:pt x="2149" y="5645"/>
                  <a:pt x="2170" y="5665"/>
                  <a:pt x="2190" y="5645"/>
                </a:cubicBezTo>
                <a:cubicBezTo>
                  <a:pt x="2159" y="5626"/>
                  <a:pt x="2159" y="5608"/>
                  <a:pt x="2117" y="5608"/>
                </a:cubicBezTo>
                <a:cubicBezTo>
                  <a:pt x="2085" y="5645"/>
                  <a:pt x="1836" y="5720"/>
                  <a:pt x="1815" y="5720"/>
                </a:cubicBezTo>
                <a:cubicBezTo>
                  <a:pt x="1784" y="5683"/>
                  <a:pt x="1794" y="5702"/>
                  <a:pt x="1784" y="5665"/>
                </a:cubicBezTo>
                <a:cubicBezTo>
                  <a:pt x="1805" y="5626"/>
                  <a:pt x="1805" y="5626"/>
                  <a:pt x="1805" y="5608"/>
                </a:cubicBezTo>
                <a:cubicBezTo>
                  <a:pt x="1794" y="5551"/>
                  <a:pt x="1794" y="5551"/>
                  <a:pt x="1774" y="5514"/>
                </a:cubicBezTo>
                <a:cubicBezTo>
                  <a:pt x="1753" y="5514"/>
                  <a:pt x="1732" y="5533"/>
                  <a:pt x="1701" y="5533"/>
                </a:cubicBezTo>
                <a:cubicBezTo>
                  <a:pt x="1690" y="5457"/>
                  <a:pt x="1469" y="5396"/>
                  <a:pt x="1458" y="5302"/>
                </a:cubicBezTo>
                <a:cubicBezTo>
                  <a:pt x="1500" y="5302"/>
                  <a:pt x="1638" y="5290"/>
                  <a:pt x="1742" y="5288"/>
                </a:cubicBezTo>
                <a:cubicBezTo>
                  <a:pt x="1846" y="5286"/>
                  <a:pt x="1971" y="5288"/>
                  <a:pt x="2085" y="5288"/>
                </a:cubicBezTo>
                <a:cubicBezTo>
                  <a:pt x="2106" y="5213"/>
                  <a:pt x="2149" y="5157"/>
                  <a:pt x="2190" y="5119"/>
                </a:cubicBezTo>
                <a:lnTo>
                  <a:pt x="2190" y="5063"/>
                </a:lnTo>
                <a:cubicBezTo>
                  <a:pt x="2211" y="5063"/>
                  <a:pt x="2232" y="5044"/>
                  <a:pt x="2253" y="5044"/>
                </a:cubicBezTo>
                <a:cubicBezTo>
                  <a:pt x="2263" y="5101"/>
                  <a:pt x="2263" y="5138"/>
                  <a:pt x="2284" y="5176"/>
                </a:cubicBezTo>
                <a:cubicBezTo>
                  <a:pt x="2398" y="5326"/>
                  <a:pt x="2596" y="5213"/>
                  <a:pt x="2722" y="5195"/>
                </a:cubicBezTo>
                <a:cubicBezTo>
                  <a:pt x="2711" y="5251"/>
                  <a:pt x="2711" y="5251"/>
                  <a:pt x="2700" y="5288"/>
                </a:cubicBezTo>
                <a:lnTo>
                  <a:pt x="2732" y="5288"/>
                </a:lnTo>
                <a:cubicBezTo>
                  <a:pt x="2742" y="5270"/>
                  <a:pt x="2763" y="5251"/>
                  <a:pt x="2784" y="5251"/>
                </a:cubicBezTo>
                <a:lnTo>
                  <a:pt x="2784" y="5270"/>
                </a:lnTo>
                <a:cubicBezTo>
                  <a:pt x="2774" y="5270"/>
                  <a:pt x="2774" y="5270"/>
                  <a:pt x="2763" y="5288"/>
                </a:cubicBezTo>
                <a:lnTo>
                  <a:pt x="2826" y="5288"/>
                </a:lnTo>
                <a:cubicBezTo>
                  <a:pt x="2846" y="5307"/>
                  <a:pt x="2878" y="5307"/>
                  <a:pt x="2929" y="5288"/>
                </a:cubicBezTo>
                <a:lnTo>
                  <a:pt x="2929" y="5364"/>
                </a:lnTo>
                <a:lnTo>
                  <a:pt x="2950" y="5364"/>
                </a:lnTo>
                <a:cubicBezTo>
                  <a:pt x="2961" y="5326"/>
                  <a:pt x="3002" y="5326"/>
                  <a:pt x="3023" y="5288"/>
                </a:cubicBezTo>
                <a:lnTo>
                  <a:pt x="3023" y="5213"/>
                </a:lnTo>
                <a:lnTo>
                  <a:pt x="3085" y="5213"/>
                </a:lnTo>
                <a:cubicBezTo>
                  <a:pt x="3096" y="5232"/>
                  <a:pt x="3106" y="5251"/>
                  <a:pt x="3117" y="5270"/>
                </a:cubicBezTo>
                <a:cubicBezTo>
                  <a:pt x="3106" y="5326"/>
                  <a:pt x="3106" y="5345"/>
                  <a:pt x="3117" y="5401"/>
                </a:cubicBezTo>
                <a:lnTo>
                  <a:pt x="3231" y="5401"/>
                </a:lnTo>
                <a:cubicBezTo>
                  <a:pt x="3241" y="5364"/>
                  <a:pt x="3241" y="5364"/>
                  <a:pt x="3241" y="5307"/>
                </a:cubicBezTo>
                <a:lnTo>
                  <a:pt x="3241" y="5288"/>
                </a:lnTo>
                <a:lnTo>
                  <a:pt x="3241" y="5288"/>
                </a:lnTo>
                <a:cubicBezTo>
                  <a:pt x="3263" y="5326"/>
                  <a:pt x="3305" y="5326"/>
                  <a:pt x="3346" y="5307"/>
                </a:cubicBezTo>
                <a:cubicBezTo>
                  <a:pt x="3357" y="5270"/>
                  <a:pt x="3336" y="5232"/>
                  <a:pt x="3367" y="5213"/>
                </a:cubicBezTo>
                <a:cubicBezTo>
                  <a:pt x="3409" y="5176"/>
                  <a:pt x="3419" y="5232"/>
                  <a:pt x="3471" y="5251"/>
                </a:cubicBezTo>
                <a:lnTo>
                  <a:pt x="3471" y="5195"/>
                </a:lnTo>
                <a:cubicBezTo>
                  <a:pt x="3513" y="5195"/>
                  <a:pt x="3606" y="5232"/>
                  <a:pt x="3648" y="5270"/>
                </a:cubicBezTo>
                <a:lnTo>
                  <a:pt x="3648" y="5195"/>
                </a:lnTo>
                <a:lnTo>
                  <a:pt x="3689" y="5195"/>
                </a:lnTo>
                <a:lnTo>
                  <a:pt x="3689" y="5270"/>
                </a:lnTo>
                <a:lnTo>
                  <a:pt x="3710" y="5270"/>
                </a:lnTo>
                <a:lnTo>
                  <a:pt x="3710" y="5251"/>
                </a:lnTo>
                <a:cubicBezTo>
                  <a:pt x="3721" y="5213"/>
                  <a:pt x="3710" y="5176"/>
                  <a:pt x="3721" y="5119"/>
                </a:cubicBezTo>
                <a:lnTo>
                  <a:pt x="3731" y="5119"/>
                </a:lnTo>
                <a:cubicBezTo>
                  <a:pt x="3731" y="5176"/>
                  <a:pt x="3721" y="5157"/>
                  <a:pt x="3741" y="5195"/>
                </a:cubicBezTo>
                <a:cubicBezTo>
                  <a:pt x="3762" y="5157"/>
                  <a:pt x="3783" y="5081"/>
                  <a:pt x="3825" y="5119"/>
                </a:cubicBezTo>
                <a:lnTo>
                  <a:pt x="3825" y="5157"/>
                </a:lnTo>
                <a:cubicBezTo>
                  <a:pt x="3857" y="5176"/>
                  <a:pt x="3877" y="5119"/>
                  <a:pt x="3898" y="5119"/>
                </a:cubicBezTo>
                <a:lnTo>
                  <a:pt x="3898" y="5101"/>
                </a:lnTo>
                <a:cubicBezTo>
                  <a:pt x="3888" y="5081"/>
                  <a:pt x="3888" y="5081"/>
                  <a:pt x="3877" y="5063"/>
                </a:cubicBezTo>
                <a:lnTo>
                  <a:pt x="3909" y="5063"/>
                </a:lnTo>
                <a:cubicBezTo>
                  <a:pt x="3919" y="5081"/>
                  <a:pt x="3929" y="5081"/>
                  <a:pt x="3950" y="5101"/>
                </a:cubicBezTo>
                <a:lnTo>
                  <a:pt x="3950" y="5063"/>
                </a:lnTo>
                <a:cubicBezTo>
                  <a:pt x="3929" y="5044"/>
                  <a:pt x="3940" y="5044"/>
                  <a:pt x="3929" y="5007"/>
                </a:cubicBezTo>
                <a:cubicBezTo>
                  <a:pt x="3961" y="4988"/>
                  <a:pt x="4002" y="4969"/>
                  <a:pt x="4033" y="4951"/>
                </a:cubicBezTo>
                <a:lnTo>
                  <a:pt x="4033" y="4932"/>
                </a:lnTo>
                <a:cubicBezTo>
                  <a:pt x="3981" y="4932"/>
                  <a:pt x="3919" y="4932"/>
                  <a:pt x="3857" y="4912"/>
                </a:cubicBezTo>
                <a:cubicBezTo>
                  <a:pt x="3857" y="4951"/>
                  <a:pt x="3867" y="4988"/>
                  <a:pt x="3867" y="5026"/>
                </a:cubicBezTo>
                <a:lnTo>
                  <a:pt x="3857" y="5026"/>
                </a:lnTo>
                <a:cubicBezTo>
                  <a:pt x="3815" y="4912"/>
                  <a:pt x="3752" y="4894"/>
                  <a:pt x="3658" y="4912"/>
                </a:cubicBezTo>
                <a:lnTo>
                  <a:pt x="3658" y="4932"/>
                </a:lnTo>
                <a:lnTo>
                  <a:pt x="3669" y="4932"/>
                </a:lnTo>
                <a:cubicBezTo>
                  <a:pt x="3689" y="4951"/>
                  <a:pt x="3648" y="4951"/>
                  <a:pt x="3648" y="4951"/>
                </a:cubicBezTo>
                <a:cubicBezTo>
                  <a:pt x="3627" y="4932"/>
                  <a:pt x="3606" y="4932"/>
                  <a:pt x="3596" y="4875"/>
                </a:cubicBezTo>
                <a:cubicBezTo>
                  <a:pt x="3585" y="4857"/>
                  <a:pt x="3596" y="4857"/>
                  <a:pt x="3585" y="4837"/>
                </a:cubicBezTo>
                <a:cubicBezTo>
                  <a:pt x="3627" y="4819"/>
                  <a:pt x="3658" y="4819"/>
                  <a:pt x="3700" y="4819"/>
                </a:cubicBezTo>
                <a:cubicBezTo>
                  <a:pt x="3689" y="4743"/>
                  <a:pt x="3700" y="4743"/>
                  <a:pt x="3700" y="4668"/>
                </a:cubicBezTo>
                <a:lnTo>
                  <a:pt x="3679" y="4668"/>
                </a:lnTo>
                <a:cubicBezTo>
                  <a:pt x="3658" y="4743"/>
                  <a:pt x="3617" y="4782"/>
                  <a:pt x="3554" y="4800"/>
                </a:cubicBezTo>
                <a:cubicBezTo>
                  <a:pt x="3544" y="4782"/>
                  <a:pt x="3554" y="4782"/>
                  <a:pt x="3533" y="4782"/>
                </a:cubicBezTo>
                <a:lnTo>
                  <a:pt x="3533" y="4706"/>
                </a:lnTo>
                <a:cubicBezTo>
                  <a:pt x="3533" y="4688"/>
                  <a:pt x="3533" y="4688"/>
                  <a:pt x="3523" y="4650"/>
                </a:cubicBezTo>
                <a:lnTo>
                  <a:pt x="3450" y="4650"/>
                </a:lnTo>
                <a:cubicBezTo>
                  <a:pt x="3440" y="4631"/>
                  <a:pt x="3440" y="4613"/>
                  <a:pt x="3440" y="4593"/>
                </a:cubicBezTo>
                <a:lnTo>
                  <a:pt x="3450" y="4593"/>
                </a:lnTo>
                <a:lnTo>
                  <a:pt x="3450" y="4574"/>
                </a:lnTo>
                <a:cubicBezTo>
                  <a:pt x="3523" y="4574"/>
                  <a:pt x="3606" y="4574"/>
                  <a:pt x="3627" y="4481"/>
                </a:cubicBezTo>
                <a:lnTo>
                  <a:pt x="3565" y="4481"/>
                </a:lnTo>
                <a:cubicBezTo>
                  <a:pt x="3554" y="4499"/>
                  <a:pt x="3565" y="4499"/>
                  <a:pt x="3544" y="4481"/>
                </a:cubicBezTo>
                <a:lnTo>
                  <a:pt x="3533" y="4481"/>
                </a:lnTo>
                <a:lnTo>
                  <a:pt x="3533" y="4462"/>
                </a:lnTo>
                <a:cubicBezTo>
                  <a:pt x="3585" y="4444"/>
                  <a:pt x="3596" y="4444"/>
                  <a:pt x="3637" y="4387"/>
                </a:cubicBezTo>
                <a:lnTo>
                  <a:pt x="3637" y="4387"/>
                </a:lnTo>
                <a:lnTo>
                  <a:pt x="3606" y="4387"/>
                </a:lnTo>
                <a:cubicBezTo>
                  <a:pt x="3606" y="4387"/>
                  <a:pt x="3596" y="4424"/>
                  <a:pt x="3585" y="4405"/>
                </a:cubicBezTo>
                <a:cubicBezTo>
                  <a:pt x="3585" y="4387"/>
                  <a:pt x="3575" y="4387"/>
                  <a:pt x="3575" y="4368"/>
                </a:cubicBezTo>
                <a:cubicBezTo>
                  <a:pt x="3523" y="4312"/>
                  <a:pt x="3461" y="4349"/>
                  <a:pt x="3409" y="4312"/>
                </a:cubicBezTo>
                <a:cubicBezTo>
                  <a:pt x="3398" y="4293"/>
                  <a:pt x="3367" y="4218"/>
                  <a:pt x="3357" y="4199"/>
                </a:cubicBezTo>
                <a:cubicBezTo>
                  <a:pt x="3326" y="4218"/>
                  <a:pt x="3326" y="4255"/>
                  <a:pt x="3315" y="4255"/>
                </a:cubicBezTo>
                <a:cubicBezTo>
                  <a:pt x="3284" y="4237"/>
                  <a:pt x="3252" y="4237"/>
                  <a:pt x="3231" y="4218"/>
                </a:cubicBezTo>
                <a:cubicBezTo>
                  <a:pt x="3179" y="4218"/>
                  <a:pt x="3137" y="4199"/>
                  <a:pt x="3085" y="4199"/>
                </a:cubicBezTo>
                <a:cubicBezTo>
                  <a:pt x="3054" y="4218"/>
                  <a:pt x="3065" y="4255"/>
                  <a:pt x="3033" y="4237"/>
                </a:cubicBezTo>
                <a:cubicBezTo>
                  <a:pt x="3013" y="4180"/>
                  <a:pt x="3044" y="4180"/>
                  <a:pt x="2981" y="4180"/>
                </a:cubicBezTo>
                <a:cubicBezTo>
                  <a:pt x="2961" y="4237"/>
                  <a:pt x="2950" y="4237"/>
                  <a:pt x="2909" y="4237"/>
                </a:cubicBezTo>
                <a:cubicBezTo>
                  <a:pt x="2898" y="4199"/>
                  <a:pt x="2898" y="4199"/>
                  <a:pt x="2878" y="4180"/>
                </a:cubicBezTo>
                <a:cubicBezTo>
                  <a:pt x="2846" y="4255"/>
                  <a:pt x="2826" y="4255"/>
                  <a:pt x="2794" y="4330"/>
                </a:cubicBezTo>
                <a:cubicBezTo>
                  <a:pt x="2700" y="4312"/>
                  <a:pt x="2679" y="4199"/>
                  <a:pt x="2596" y="4255"/>
                </a:cubicBezTo>
                <a:lnTo>
                  <a:pt x="2596" y="4218"/>
                </a:lnTo>
                <a:cubicBezTo>
                  <a:pt x="2606" y="4199"/>
                  <a:pt x="2606" y="4199"/>
                  <a:pt x="2617" y="4180"/>
                </a:cubicBezTo>
                <a:lnTo>
                  <a:pt x="2544" y="4180"/>
                </a:lnTo>
                <a:cubicBezTo>
                  <a:pt x="2492" y="4105"/>
                  <a:pt x="2398" y="4237"/>
                  <a:pt x="2346" y="4275"/>
                </a:cubicBezTo>
                <a:lnTo>
                  <a:pt x="2346" y="4255"/>
                </a:lnTo>
                <a:cubicBezTo>
                  <a:pt x="2357" y="4237"/>
                  <a:pt x="2357" y="4237"/>
                  <a:pt x="2367" y="4218"/>
                </a:cubicBezTo>
                <a:lnTo>
                  <a:pt x="2253" y="4218"/>
                </a:lnTo>
                <a:cubicBezTo>
                  <a:pt x="2242" y="4237"/>
                  <a:pt x="2170" y="4143"/>
                  <a:pt x="2170" y="4143"/>
                </a:cubicBezTo>
                <a:cubicBezTo>
                  <a:pt x="2127" y="4124"/>
                  <a:pt x="2075" y="4161"/>
                  <a:pt x="2044" y="4124"/>
                </a:cubicBezTo>
                <a:lnTo>
                  <a:pt x="2065" y="4124"/>
                </a:lnTo>
                <a:cubicBezTo>
                  <a:pt x="2075" y="4105"/>
                  <a:pt x="2085" y="4105"/>
                  <a:pt x="2096" y="4086"/>
                </a:cubicBezTo>
                <a:cubicBezTo>
                  <a:pt x="2085" y="4068"/>
                  <a:pt x="2096" y="4086"/>
                  <a:pt x="2085" y="4049"/>
                </a:cubicBezTo>
                <a:cubicBezTo>
                  <a:pt x="2034" y="4049"/>
                  <a:pt x="2034" y="4011"/>
                  <a:pt x="2002" y="3992"/>
                </a:cubicBezTo>
                <a:cubicBezTo>
                  <a:pt x="1971" y="3974"/>
                  <a:pt x="1996" y="4033"/>
                  <a:pt x="1909" y="4030"/>
                </a:cubicBezTo>
                <a:cubicBezTo>
                  <a:pt x="1822" y="4027"/>
                  <a:pt x="1500" y="3995"/>
                  <a:pt x="1479" y="3976"/>
                </a:cubicBezTo>
                <a:lnTo>
                  <a:pt x="1680" y="3823"/>
                </a:lnTo>
                <a:cubicBezTo>
                  <a:pt x="1683" y="3817"/>
                  <a:pt x="1687" y="3811"/>
                  <a:pt x="1690" y="3805"/>
                </a:cubicBezTo>
                <a:cubicBezTo>
                  <a:pt x="1732" y="3805"/>
                  <a:pt x="1805" y="3748"/>
                  <a:pt x="1826" y="3767"/>
                </a:cubicBezTo>
                <a:lnTo>
                  <a:pt x="1826" y="3805"/>
                </a:lnTo>
                <a:cubicBezTo>
                  <a:pt x="1857" y="3823"/>
                  <a:pt x="1909" y="3860"/>
                  <a:pt x="1940" y="3880"/>
                </a:cubicBezTo>
                <a:cubicBezTo>
                  <a:pt x="1940" y="3860"/>
                  <a:pt x="1940" y="3842"/>
                  <a:pt x="1950" y="3842"/>
                </a:cubicBezTo>
                <a:cubicBezTo>
                  <a:pt x="1971" y="3823"/>
                  <a:pt x="1950" y="3860"/>
                  <a:pt x="1961" y="3880"/>
                </a:cubicBezTo>
                <a:cubicBezTo>
                  <a:pt x="2002" y="3880"/>
                  <a:pt x="2075" y="3767"/>
                  <a:pt x="2117" y="3748"/>
                </a:cubicBezTo>
                <a:cubicBezTo>
                  <a:pt x="2137" y="3730"/>
                  <a:pt x="2180" y="3805"/>
                  <a:pt x="2201" y="3823"/>
                </a:cubicBezTo>
                <a:cubicBezTo>
                  <a:pt x="2242" y="3842"/>
                  <a:pt x="2336" y="3805"/>
                  <a:pt x="2378" y="3786"/>
                </a:cubicBezTo>
                <a:cubicBezTo>
                  <a:pt x="2430" y="3786"/>
                  <a:pt x="2492" y="3786"/>
                  <a:pt x="2544" y="3805"/>
                </a:cubicBezTo>
                <a:lnTo>
                  <a:pt x="2544" y="3730"/>
                </a:lnTo>
                <a:lnTo>
                  <a:pt x="2658" y="3730"/>
                </a:lnTo>
                <a:cubicBezTo>
                  <a:pt x="2669" y="3711"/>
                  <a:pt x="2669" y="3691"/>
                  <a:pt x="2689" y="3673"/>
                </a:cubicBezTo>
                <a:lnTo>
                  <a:pt x="2689" y="3598"/>
                </a:lnTo>
                <a:lnTo>
                  <a:pt x="2658" y="3598"/>
                </a:lnTo>
                <a:lnTo>
                  <a:pt x="2658" y="3561"/>
                </a:lnTo>
                <a:cubicBezTo>
                  <a:pt x="2648" y="3542"/>
                  <a:pt x="2648" y="3542"/>
                  <a:pt x="2648" y="3504"/>
                </a:cubicBezTo>
                <a:cubicBezTo>
                  <a:pt x="2471" y="3542"/>
                  <a:pt x="2211" y="3579"/>
                  <a:pt x="2044" y="3504"/>
                </a:cubicBezTo>
                <a:cubicBezTo>
                  <a:pt x="1940" y="3467"/>
                  <a:pt x="1534" y="3561"/>
                  <a:pt x="1482" y="3485"/>
                </a:cubicBezTo>
                <a:cubicBezTo>
                  <a:pt x="1545" y="3467"/>
                  <a:pt x="1846" y="3429"/>
                  <a:pt x="1898" y="3410"/>
                </a:cubicBezTo>
                <a:cubicBezTo>
                  <a:pt x="1971" y="3372"/>
                  <a:pt x="2085" y="3410"/>
                  <a:pt x="2149" y="3429"/>
                </a:cubicBezTo>
                <a:cubicBezTo>
                  <a:pt x="2149" y="3392"/>
                  <a:pt x="2159" y="3354"/>
                  <a:pt x="2159" y="3316"/>
                </a:cubicBezTo>
                <a:cubicBezTo>
                  <a:pt x="2170" y="3298"/>
                  <a:pt x="2170" y="3298"/>
                  <a:pt x="2201" y="3298"/>
                </a:cubicBezTo>
                <a:cubicBezTo>
                  <a:pt x="2211" y="3335"/>
                  <a:pt x="2201" y="3335"/>
                  <a:pt x="2232" y="3354"/>
                </a:cubicBezTo>
                <a:cubicBezTo>
                  <a:pt x="2242" y="3316"/>
                  <a:pt x="2253" y="3298"/>
                  <a:pt x="2263" y="3278"/>
                </a:cubicBezTo>
                <a:lnTo>
                  <a:pt x="2263" y="3316"/>
                </a:lnTo>
                <a:cubicBezTo>
                  <a:pt x="2253" y="3335"/>
                  <a:pt x="2253" y="3335"/>
                  <a:pt x="2242" y="3354"/>
                </a:cubicBezTo>
                <a:cubicBezTo>
                  <a:pt x="2336" y="3354"/>
                  <a:pt x="2430" y="3410"/>
                  <a:pt x="2502" y="3298"/>
                </a:cubicBezTo>
                <a:cubicBezTo>
                  <a:pt x="2513" y="3278"/>
                  <a:pt x="2513" y="3278"/>
                  <a:pt x="2513" y="3241"/>
                </a:cubicBezTo>
                <a:cubicBezTo>
                  <a:pt x="2509" y="3235"/>
                  <a:pt x="2506" y="3229"/>
                  <a:pt x="2502" y="3223"/>
                </a:cubicBezTo>
                <a:cubicBezTo>
                  <a:pt x="2440" y="3203"/>
                  <a:pt x="2180" y="3278"/>
                  <a:pt x="2137" y="3241"/>
                </a:cubicBezTo>
                <a:cubicBezTo>
                  <a:pt x="2127" y="3223"/>
                  <a:pt x="2127" y="3223"/>
                  <a:pt x="2127" y="3185"/>
                </a:cubicBezTo>
                <a:cubicBezTo>
                  <a:pt x="2130" y="3179"/>
                  <a:pt x="2134" y="3172"/>
                  <a:pt x="2137" y="3166"/>
                </a:cubicBezTo>
                <a:cubicBezTo>
                  <a:pt x="2190" y="3166"/>
                  <a:pt x="2274" y="3185"/>
                  <a:pt x="2294" y="3128"/>
                </a:cubicBezTo>
                <a:cubicBezTo>
                  <a:pt x="2274" y="3128"/>
                  <a:pt x="2274" y="3128"/>
                  <a:pt x="2263" y="3109"/>
                </a:cubicBezTo>
                <a:cubicBezTo>
                  <a:pt x="2284" y="3109"/>
                  <a:pt x="2284" y="3109"/>
                  <a:pt x="2294" y="3091"/>
                </a:cubicBezTo>
                <a:cubicBezTo>
                  <a:pt x="2284" y="3072"/>
                  <a:pt x="2294" y="2997"/>
                  <a:pt x="2284" y="2997"/>
                </a:cubicBezTo>
                <a:cubicBezTo>
                  <a:pt x="2263" y="2940"/>
                  <a:pt x="2232" y="2922"/>
                  <a:pt x="2232" y="2903"/>
                </a:cubicBezTo>
                <a:cubicBezTo>
                  <a:pt x="2232" y="2884"/>
                  <a:pt x="2253" y="2884"/>
                  <a:pt x="2253" y="2865"/>
                </a:cubicBezTo>
                <a:cubicBezTo>
                  <a:pt x="2242" y="2847"/>
                  <a:pt x="2242" y="2828"/>
                  <a:pt x="2242" y="2790"/>
                </a:cubicBezTo>
                <a:cubicBezTo>
                  <a:pt x="2263" y="2771"/>
                  <a:pt x="2274" y="2753"/>
                  <a:pt x="2294" y="2715"/>
                </a:cubicBezTo>
                <a:lnTo>
                  <a:pt x="2294" y="2771"/>
                </a:lnTo>
                <a:cubicBezTo>
                  <a:pt x="2367" y="2771"/>
                  <a:pt x="2419" y="2753"/>
                  <a:pt x="2471" y="2809"/>
                </a:cubicBezTo>
                <a:cubicBezTo>
                  <a:pt x="2471" y="2828"/>
                  <a:pt x="2471" y="2847"/>
                  <a:pt x="2482" y="2903"/>
                </a:cubicBezTo>
                <a:cubicBezTo>
                  <a:pt x="2523" y="2884"/>
                  <a:pt x="2575" y="2884"/>
                  <a:pt x="2627" y="2884"/>
                </a:cubicBezTo>
                <a:cubicBezTo>
                  <a:pt x="2648" y="2828"/>
                  <a:pt x="2658" y="2790"/>
                  <a:pt x="2679" y="2715"/>
                </a:cubicBezTo>
                <a:cubicBezTo>
                  <a:pt x="2606" y="2715"/>
                  <a:pt x="2575" y="2696"/>
                  <a:pt x="2523" y="2659"/>
                </a:cubicBezTo>
                <a:lnTo>
                  <a:pt x="2523" y="2602"/>
                </a:lnTo>
                <a:cubicBezTo>
                  <a:pt x="2565" y="2602"/>
                  <a:pt x="2575" y="2602"/>
                  <a:pt x="2596" y="2584"/>
                </a:cubicBezTo>
                <a:lnTo>
                  <a:pt x="2596" y="2565"/>
                </a:lnTo>
                <a:cubicBezTo>
                  <a:pt x="2554" y="2509"/>
                  <a:pt x="2523" y="2471"/>
                  <a:pt x="2461" y="2452"/>
                </a:cubicBezTo>
                <a:cubicBezTo>
                  <a:pt x="2450" y="2471"/>
                  <a:pt x="2440" y="2509"/>
                  <a:pt x="2440" y="2527"/>
                </a:cubicBezTo>
                <a:lnTo>
                  <a:pt x="2440" y="2509"/>
                </a:lnTo>
                <a:cubicBezTo>
                  <a:pt x="2409" y="2452"/>
                  <a:pt x="2367" y="2377"/>
                  <a:pt x="2315" y="2358"/>
                </a:cubicBezTo>
                <a:cubicBezTo>
                  <a:pt x="2305" y="2377"/>
                  <a:pt x="2274" y="2377"/>
                  <a:pt x="2242" y="2377"/>
                </a:cubicBezTo>
                <a:lnTo>
                  <a:pt x="2242" y="2321"/>
                </a:lnTo>
                <a:cubicBezTo>
                  <a:pt x="2211" y="2321"/>
                  <a:pt x="2222" y="2340"/>
                  <a:pt x="2222" y="2283"/>
                </a:cubicBezTo>
                <a:cubicBezTo>
                  <a:pt x="2170" y="2283"/>
                  <a:pt x="2085" y="2302"/>
                  <a:pt x="2044" y="2246"/>
                </a:cubicBezTo>
                <a:cubicBezTo>
                  <a:pt x="2044" y="2226"/>
                  <a:pt x="2044" y="2226"/>
                  <a:pt x="2034" y="2189"/>
                </a:cubicBezTo>
                <a:cubicBezTo>
                  <a:pt x="2037" y="2183"/>
                  <a:pt x="2041" y="2177"/>
                  <a:pt x="2044" y="2171"/>
                </a:cubicBezTo>
                <a:cubicBezTo>
                  <a:pt x="2096" y="2171"/>
                  <a:pt x="2201" y="2189"/>
                  <a:pt x="2242" y="2171"/>
                </a:cubicBezTo>
                <a:cubicBezTo>
                  <a:pt x="2263" y="2171"/>
                  <a:pt x="2284" y="2133"/>
                  <a:pt x="2305" y="2133"/>
                </a:cubicBezTo>
                <a:cubicBezTo>
                  <a:pt x="2346" y="2151"/>
                  <a:pt x="2388" y="2226"/>
                  <a:pt x="2450" y="2171"/>
                </a:cubicBezTo>
                <a:cubicBezTo>
                  <a:pt x="2471" y="2151"/>
                  <a:pt x="2492" y="2095"/>
                  <a:pt x="2523" y="2077"/>
                </a:cubicBezTo>
                <a:cubicBezTo>
                  <a:pt x="2596" y="2020"/>
                  <a:pt x="2689" y="2077"/>
                  <a:pt x="2774" y="2020"/>
                </a:cubicBezTo>
                <a:cubicBezTo>
                  <a:pt x="2794" y="2133"/>
                  <a:pt x="2867" y="2133"/>
                  <a:pt x="2961" y="2133"/>
                </a:cubicBezTo>
                <a:cubicBezTo>
                  <a:pt x="3013" y="1982"/>
                  <a:pt x="3117" y="2039"/>
                  <a:pt x="3274" y="2057"/>
                </a:cubicBezTo>
                <a:lnTo>
                  <a:pt x="3274" y="2039"/>
                </a:lnTo>
                <a:cubicBezTo>
                  <a:pt x="3263" y="2002"/>
                  <a:pt x="3252" y="2020"/>
                  <a:pt x="3263" y="2002"/>
                </a:cubicBezTo>
                <a:cubicBezTo>
                  <a:pt x="3294" y="1964"/>
                  <a:pt x="3357" y="1982"/>
                  <a:pt x="3377" y="1964"/>
                </a:cubicBezTo>
                <a:cubicBezTo>
                  <a:pt x="3367" y="1945"/>
                  <a:pt x="3367" y="1926"/>
                  <a:pt x="3357" y="1907"/>
                </a:cubicBezTo>
                <a:lnTo>
                  <a:pt x="3419" y="1907"/>
                </a:lnTo>
                <a:cubicBezTo>
                  <a:pt x="3429" y="1926"/>
                  <a:pt x="3429" y="1926"/>
                  <a:pt x="3461" y="1926"/>
                </a:cubicBezTo>
                <a:cubicBezTo>
                  <a:pt x="3471" y="1907"/>
                  <a:pt x="3471" y="1888"/>
                  <a:pt x="3492" y="1870"/>
                </a:cubicBezTo>
                <a:lnTo>
                  <a:pt x="3492" y="1851"/>
                </a:lnTo>
                <a:cubicBezTo>
                  <a:pt x="3429" y="1851"/>
                  <a:pt x="3419" y="1851"/>
                  <a:pt x="3419" y="1738"/>
                </a:cubicBezTo>
                <a:cubicBezTo>
                  <a:pt x="3429" y="1719"/>
                  <a:pt x="3429" y="1701"/>
                  <a:pt x="3429" y="1663"/>
                </a:cubicBezTo>
                <a:cubicBezTo>
                  <a:pt x="3377" y="1607"/>
                  <a:pt x="3357" y="1589"/>
                  <a:pt x="3274" y="1589"/>
                </a:cubicBezTo>
                <a:lnTo>
                  <a:pt x="3274" y="1513"/>
                </a:lnTo>
                <a:cubicBezTo>
                  <a:pt x="3263" y="1494"/>
                  <a:pt x="3252" y="1494"/>
                  <a:pt x="3241" y="1475"/>
                </a:cubicBezTo>
                <a:cubicBezTo>
                  <a:pt x="3221" y="1494"/>
                  <a:pt x="3221" y="1494"/>
                  <a:pt x="3210" y="1513"/>
                </a:cubicBezTo>
                <a:cubicBezTo>
                  <a:pt x="3200" y="1475"/>
                  <a:pt x="3200" y="1475"/>
                  <a:pt x="3200" y="1438"/>
                </a:cubicBezTo>
                <a:cubicBezTo>
                  <a:pt x="3189" y="1438"/>
                  <a:pt x="3085" y="1494"/>
                  <a:pt x="3085" y="1494"/>
                </a:cubicBezTo>
                <a:cubicBezTo>
                  <a:pt x="3065" y="1494"/>
                  <a:pt x="3013" y="1381"/>
                  <a:pt x="2971" y="1419"/>
                </a:cubicBezTo>
                <a:cubicBezTo>
                  <a:pt x="2950" y="1438"/>
                  <a:pt x="2961" y="1457"/>
                  <a:pt x="2940" y="1475"/>
                </a:cubicBezTo>
                <a:cubicBezTo>
                  <a:pt x="2929" y="1419"/>
                  <a:pt x="2919" y="1438"/>
                  <a:pt x="2909" y="1400"/>
                </a:cubicBezTo>
                <a:cubicBezTo>
                  <a:pt x="2878" y="1419"/>
                  <a:pt x="2846" y="1419"/>
                  <a:pt x="2815" y="1438"/>
                </a:cubicBezTo>
                <a:lnTo>
                  <a:pt x="2815" y="1381"/>
                </a:lnTo>
                <a:cubicBezTo>
                  <a:pt x="2784" y="1344"/>
                  <a:pt x="2763" y="1344"/>
                  <a:pt x="2742" y="1288"/>
                </a:cubicBezTo>
                <a:cubicBezTo>
                  <a:pt x="2878" y="1269"/>
                  <a:pt x="2929" y="1081"/>
                  <a:pt x="3013" y="1062"/>
                </a:cubicBezTo>
                <a:cubicBezTo>
                  <a:pt x="3054" y="1044"/>
                  <a:pt x="3085" y="1099"/>
                  <a:pt x="3106" y="1119"/>
                </a:cubicBezTo>
                <a:cubicBezTo>
                  <a:pt x="3158" y="1137"/>
                  <a:pt x="3189" y="1005"/>
                  <a:pt x="3241" y="1062"/>
                </a:cubicBezTo>
                <a:lnTo>
                  <a:pt x="3241" y="1119"/>
                </a:lnTo>
                <a:cubicBezTo>
                  <a:pt x="3315" y="1174"/>
                  <a:pt x="3450" y="1119"/>
                  <a:pt x="3513" y="1119"/>
                </a:cubicBezTo>
                <a:lnTo>
                  <a:pt x="3513" y="1044"/>
                </a:lnTo>
                <a:cubicBezTo>
                  <a:pt x="3554" y="1044"/>
                  <a:pt x="3627" y="1005"/>
                  <a:pt x="3658" y="968"/>
                </a:cubicBezTo>
                <a:cubicBezTo>
                  <a:pt x="3669" y="930"/>
                  <a:pt x="3669" y="912"/>
                  <a:pt x="3700" y="875"/>
                </a:cubicBezTo>
                <a:cubicBezTo>
                  <a:pt x="3752" y="818"/>
                  <a:pt x="3867" y="893"/>
                  <a:pt x="3929" y="836"/>
                </a:cubicBezTo>
                <a:cubicBezTo>
                  <a:pt x="3929" y="818"/>
                  <a:pt x="3929" y="799"/>
                  <a:pt x="3940" y="781"/>
                </a:cubicBezTo>
                <a:lnTo>
                  <a:pt x="3971" y="781"/>
                </a:lnTo>
                <a:cubicBezTo>
                  <a:pt x="3971" y="799"/>
                  <a:pt x="4002" y="836"/>
                  <a:pt x="4002" y="836"/>
                </a:cubicBezTo>
                <a:cubicBezTo>
                  <a:pt x="4033" y="855"/>
                  <a:pt x="4033" y="781"/>
                  <a:pt x="4065" y="799"/>
                </a:cubicBezTo>
                <a:cubicBezTo>
                  <a:pt x="4065" y="799"/>
                  <a:pt x="4075" y="855"/>
                  <a:pt x="4127" y="836"/>
                </a:cubicBezTo>
                <a:cubicBezTo>
                  <a:pt x="4314" y="781"/>
                  <a:pt x="4565" y="761"/>
                  <a:pt x="4772" y="724"/>
                </a:cubicBezTo>
                <a:cubicBezTo>
                  <a:pt x="4783" y="743"/>
                  <a:pt x="4783" y="761"/>
                  <a:pt x="4783" y="781"/>
                </a:cubicBezTo>
                <a:cubicBezTo>
                  <a:pt x="4824" y="724"/>
                  <a:pt x="4856" y="724"/>
                  <a:pt x="4908" y="781"/>
                </a:cubicBezTo>
                <a:lnTo>
                  <a:pt x="4908" y="724"/>
                </a:lnTo>
                <a:cubicBezTo>
                  <a:pt x="4940" y="724"/>
                  <a:pt x="4961" y="761"/>
                  <a:pt x="4992" y="781"/>
                </a:cubicBezTo>
                <a:cubicBezTo>
                  <a:pt x="5033" y="799"/>
                  <a:pt x="5075" y="743"/>
                  <a:pt x="5096" y="743"/>
                </a:cubicBezTo>
                <a:cubicBezTo>
                  <a:pt x="5127" y="724"/>
                  <a:pt x="5127" y="761"/>
                  <a:pt x="5158" y="781"/>
                </a:cubicBezTo>
                <a:cubicBezTo>
                  <a:pt x="5168" y="724"/>
                  <a:pt x="5168" y="724"/>
                  <a:pt x="5200" y="706"/>
                </a:cubicBezTo>
                <a:cubicBezTo>
                  <a:pt x="5231" y="761"/>
                  <a:pt x="5262" y="724"/>
                  <a:pt x="5283" y="686"/>
                </a:cubicBezTo>
                <a:lnTo>
                  <a:pt x="5283" y="743"/>
                </a:lnTo>
                <a:cubicBezTo>
                  <a:pt x="5356" y="724"/>
                  <a:pt x="5428" y="706"/>
                  <a:pt x="5492" y="706"/>
                </a:cubicBezTo>
                <a:cubicBezTo>
                  <a:pt x="5523" y="799"/>
                  <a:pt x="5596" y="781"/>
                  <a:pt x="5679" y="781"/>
                </a:cubicBezTo>
                <a:cubicBezTo>
                  <a:pt x="5710" y="724"/>
                  <a:pt x="5783" y="781"/>
                  <a:pt x="5824" y="761"/>
                </a:cubicBezTo>
                <a:cubicBezTo>
                  <a:pt x="5897" y="724"/>
                  <a:pt x="6032" y="724"/>
                  <a:pt x="6148" y="686"/>
                </a:cubicBezTo>
                <a:cubicBezTo>
                  <a:pt x="6200" y="649"/>
                  <a:pt x="6293" y="630"/>
                  <a:pt x="6345" y="611"/>
                </a:cubicBezTo>
                <a:cubicBezTo>
                  <a:pt x="6418" y="574"/>
                  <a:pt x="6459" y="686"/>
                  <a:pt x="6522" y="649"/>
                </a:cubicBezTo>
                <a:cubicBezTo>
                  <a:pt x="6543" y="630"/>
                  <a:pt x="6563" y="574"/>
                  <a:pt x="6574" y="555"/>
                </a:cubicBezTo>
                <a:cubicBezTo>
                  <a:pt x="6606" y="555"/>
                  <a:pt x="6637" y="574"/>
                  <a:pt x="6668" y="574"/>
                </a:cubicBezTo>
                <a:cubicBezTo>
                  <a:pt x="6689" y="574"/>
                  <a:pt x="6720" y="498"/>
                  <a:pt x="6741" y="498"/>
                </a:cubicBezTo>
                <a:cubicBezTo>
                  <a:pt x="6783" y="498"/>
                  <a:pt x="6772" y="555"/>
                  <a:pt x="6814" y="555"/>
                </a:cubicBezTo>
                <a:cubicBezTo>
                  <a:pt x="6907" y="537"/>
                  <a:pt x="7001" y="537"/>
                  <a:pt x="7105" y="574"/>
                </a:cubicBezTo>
                <a:lnTo>
                  <a:pt x="7251" y="574"/>
                </a:lnTo>
                <a:cubicBezTo>
                  <a:pt x="7262" y="592"/>
                  <a:pt x="7262" y="611"/>
                  <a:pt x="7262" y="630"/>
                </a:cubicBezTo>
                <a:cubicBezTo>
                  <a:pt x="7283" y="649"/>
                  <a:pt x="7397" y="592"/>
                  <a:pt x="7459" y="592"/>
                </a:cubicBezTo>
                <a:cubicBezTo>
                  <a:pt x="7459" y="574"/>
                  <a:pt x="7459" y="537"/>
                  <a:pt x="7470" y="517"/>
                </a:cubicBezTo>
                <a:cubicBezTo>
                  <a:pt x="7439" y="517"/>
                  <a:pt x="7407" y="517"/>
                  <a:pt x="7387" y="498"/>
                </a:cubicBezTo>
                <a:cubicBezTo>
                  <a:pt x="7407" y="480"/>
                  <a:pt x="7407" y="442"/>
                  <a:pt x="7428" y="405"/>
                </a:cubicBezTo>
                <a:cubicBezTo>
                  <a:pt x="7449" y="386"/>
                  <a:pt x="7491" y="386"/>
                  <a:pt x="7501" y="348"/>
                </a:cubicBezTo>
                <a:cubicBezTo>
                  <a:pt x="7491" y="330"/>
                  <a:pt x="7491" y="330"/>
                  <a:pt x="7470" y="311"/>
                </a:cubicBezTo>
                <a:cubicBezTo>
                  <a:pt x="7449" y="330"/>
                  <a:pt x="7439" y="348"/>
                  <a:pt x="7407" y="348"/>
                </a:cubicBezTo>
                <a:cubicBezTo>
                  <a:pt x="7397" y="311"/>
                  <a:pt x="7407" y="330"/>
                  <a:pt x="7376" y="311"/>
                </a:cubicBezTo>
                <a:cubicBezTo>
                  <a:pt x="7345" y="367"/>
                  <a:pt x="7262" y="367"/>
                  <a:pt x="7210" y="367"/>
                </a:cubicBezTo>
                <a:lnTo>
                  <a:pt x="7210" y="311"/>
                </a:lnTo>
                <a:lnTo>
                  <a:pt x="7199" y="311"/>
                </a:lnTo>
                <a:cubicBezTo>
                  <a:pt x="7115" y="423"/>
                  <a:pt x="6648" y="423"/>
                  <a:pt x="6543" y="330"/>
                </a:cubicBezTo>
                <a:cubicBezTo>
                  <a:pt x="6543" y="292"/>
                  <a:pt x="6236" y="311"/>
                  <a:pt x="6225" y="273"/>
                </a:cubicBezTo>
                <a:cubicBezTo>
                  <a:pt x="6267" y="236"/>
                  <a:pt x="6574" y="198"/>
                  <a:pt x="6637" y="198"/>
                </a:cubicBezTo>
                <a:cubicBezTo>
                  <a:pt x="6668" y="236"/>
                  <a:pt x="6918" y="179"/>
                  <a:pt x="6980" y="161"/>
                </a:cubicBezTo>
                <a:cubicBezTo>
                  <a:pt x="7084" y="122"/>
                  <a:pt x="7288" y="156"/>
                  <a:pt x="7433" y="80"/>
                </a:cubicBezTo>
                <a:cubicBezTo>
                  <a:pt x="7495" y="43"/>
                  <a:pt x="7574" y="-27"/>
                  <a:pt x="7698" y="10"/>
                </a:cubicBezTo>
                <a:cubicBezTo>
                  <a:pt x="7751" y="29"/>
                  <a:pt x="7897" y="161"/>
                  <a:pt x="7949" y="142"/>
                </a:cubicBezTo>
                <a:cubicBezTo>
                  <a:pt x="7970" y="122"/>
                  <a:pt x="7990" y="67"/>
                  <a:pt x="8011" y="48"/>
                </a:cubicBezTo>
                <a:cubicBezTo>
                  <a:pt x="8074" y="29"/>
                  <a:pt x="8074" y="67"/>
                  <a:pt x="8136" y="29"/>
                </a:cubicBezTo>
                <a:cubicBezTo>
                  <a:pt x="8146" y="85"/>
                  <a:pt x="8188" y="142"/>
                  <a:pt x="8240" y="142"/>
                </a:cubicBezTo>
                <a:cubicBezTo>
                  <a:pt x="8240" y="122"/>
                  <a:pt x="8250" y="122"/>
                  <a:pt x="8262" y="104"/>
                </a:cubicBezTo>
                <a:cubicBezTo>
                  <a:pt x="8262" y="217"/>
                  <a:pt x="8283" y="161"/>
                  <a:pt x="8293" y="254"/>
                </a:cubicBezTo>
                <a:cubicBezTo>
                  <a:pt x="8303" y="273"/>
                  <a:pt x="8272" y="311"/>
                  <a:pt x="8262" y="330"/>
                </a:cubicBezTo>
                <a:cubicBezTo>
                  <a:pt x="8262" y="348"/>
                  <a:pt x="8272" y="367"/>
                  <a:pt x="8262" y="42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/>
          </a:p>
        </p:txBody>
      </p:sp>
      <p:pic>
        <p:nvPicPr>
          <p:cNvPr id="32" name="Picture 5">
            <a:extLst>
              <a:ext uri="{FF2B5EF4-FFF2-40B4-BE49-F238E27FC236}">
                <a16:creationId xmlns="" xmlns:a16="http://schemas.microsoft.com/office/drawing/2014/main" id="{262388CB-3FE4-401A-87D3-ED9E3E52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427">
            <a:off x="1136269" y="2499438"/>
            <a:ext cx="3909524" cy="2319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65CE7E5-7E65-4239-AE30-BE5138F5E228}"/>
              </a:ext>
            </a:extLst>
          </p:cNvPr>
          <p:cNvSpPr txBox="1"/>
          <p:nvPr/>
        </p:nvSpPr>
        <p:spPr>
          <a:xfrm rot="21171037">
            <a:off x="3958939" y="3041859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Brush Script MT" panose="03060802040406070304" pitchFamily="66" charset="0"/>
                <a:ea typeface="HY신명조" panose="02030600000101010101" pitchFamily="18" charset="-127"/>
              </a:rPr>
              <a:t>FOOTBALL TEMPLATE</a:t>
            </a:r>
            <a:endParaRPr lang="ko-KR" altLang="en-US" sz="44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77D612D-4EF5-4795-BF27-35ABA36E84DC}"/>
              </a:ext>
            </a:extLst>
          </p:cNvPr>
          <p:cNvSpPr txBox="1"/>
          <p:nvPr/>
        </p:nvSpPr>
        <p:spPr>
          <a:xfrm rot="21171037">
            <a:off x="3958939" y="3617133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20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C742C91-85DC-4DC0-AC17-5BF054AA3633}"/>
              </a:ext>
            </a:extLst>
          </p:cNvPr>
          <p:cNvSpPr txBox="1"/>
          <p:nvPr/>
        </p:nvSpPr>
        <p:spPr>
          <a:xfrm>
            <a:off x="5133058" y="4582146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7CB4404-1841-46AB-BF93-519D70A2DFE9}"/>
              </a:ext>
            </a:extLst>
          </p:cNvPr>
          <p:cNvSpPr txBox="1"/>
          <p:nvPr/>
        </p:nvSpPr>
        <p:spPr>
          <a:xfrm>
            <a:off x="6425171" y="4817829"/>
            <a:ext cx="5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795164E-B2B3-4134-8CC8-90C8120AA204}"/>
              </a:ext>
            </a:extLst>
          </p:cNvPr>
          <p:cNvSpPr txBox="1"/>
          <p:nvPr/>
        </p:nvSpPr>
        <p:spPr>
          <a:xfrm>
            <a:off x="5163097" y="5422889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404738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=""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=""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=""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=""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=""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=""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=""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C10D4733-C9C2-4749-B422-C80F8FBF75BF}"/>
              </a:ext>
            </a:extLst>
          </p:cNvPr>
          <p:cNvSpPr/>
          <p:nvPr/>
        </p:nvSpPr>
        <p:spPr>
          <a:xfrm>
            <a:off x="4794895" y="1842906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6CAF5503-D0BB-46CB-82A2-8163953429EB}"/>
              </a:ext>
            </a:extLst>
          </p:cNvPr>
          <p:cNvSpPr/>
          <p:nvPr/>
        </p:nvSpPr>
        <p:spPr>
          <a:xfrm>
            <a:off x="5358019" y="2981886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EDEDF9F0-290A-40D6-A3DB-49D7773C5EE9}"/>
              </a:ext>
            </a:extLst>
          </p:cNvPr>
          <p:cNvSpPr/>
          <p:nvPr/>
        </p:nvSpPr>
        <p:spPr>
          <a:xfrm>
            <a:off x="5474133" y="4120866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="" xmlns:a16="http://schemas.microsoft.com/office/drawing/2014/main" id="{FAF6BE2C-42F5-476F-9765-C36038C33A9B}"/>
              </a:ext>
            </a:extLst>
          </p:cNvPr>
          <p:cNvSpPr/>
          <p:nvPr/>
        </p:nvSpPr>
        <p:spPr>
          <a:xfrm>
            <a:off x="4794895" y="525984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89823" y="1615713"/>
            <a:ext cx="4325344" cy="5276401"/>
            <a:chOff x="889823" y="1615713"/>
            <a:chExt cx="4325344" cy="5276401"/>
          </a:xfrm>
        </p:grpSpPr>
        <p:grpSp>
          <p:nvGrpSpPr>
            <p:cNvPr id="5" name="Group 4"/>
            <p:cNvGrpSpPr/>
            <p:nvPr/>
          </p:nvGrpSpPr>
          <p:grpSpPr>
            <a:xfrm>
              <a:off x="1979182" y="1955734"/>
              <a:ext cx="1919048" cy="3373586"/>
              <a:chOff x="4794895" y="1842906"/>
              <a:chExt cx="2664296" cy="4683693"/>
            </a:xfrm>
          </p:grpSpPr>
          <p:grpSp>
            <p:nvGrpSpPr>
              <p:cNvPr id="37" name="Group 3">
                <a:extLst>
                  <a:ext uri="{FF2B5EF4-FFF2-40B4-BE49-F238E27FC236}">
                    <a16:creationId xmlns="" xmlns:a16="http://schemas.microsoft.com/office/drawing/2014/main" id="{815B9076-83BD-4E49-890D-1BEF64E116B1}"/>
                  </a:ext>
                </a:extLst>
              </p:cNvPr>
              <p:cNvGrpSpPr/>
              <p:nvPr/>
            </p:nvGrpSpPr>
            <p:grpSpPr>
              <a:xfrm>
                <a:off x="4794895" y="1842906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52" name="Rounded Rectangle 4">
                  <a:extLst>
                    <a:ext uri="{FF2B5EF4-FFF2-40B4-BE49-F238E27FC236}">
                      <a16:creationId xmlns="" xmlns:a16="http://schemas.microsoft.com/office/drawing/2014/main" id="{358DEBC2-6A37-429D-870C-62CC39B2E5F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3" name="Rectangle 5">
                  <a:extLst>
                    <a:ext uri="{FF2B5EF4-FFF2-40B4-BE49-F238E27FC236}">
                      <a16:creationId xmlns="" xmlns:a16="http://schemas.microsoft.com/office/drawing/2014/main" id="{FA4D028C-DF93-4171-BB49-3233887C8B89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54" name="Group 6">
                  <a:extLst>
                    <a:ext uri="{FF2B5EF4-FFF2-40B4-BE49-F238E27FC236}">
                      <a16:creationId xmlns="" xmlns:a16="http://schemas.microsoft.com/office/drawing/2014/main" id="{39C28B14-EDC4-4046-A785-4E56052FB5E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55" name="Oval 7">
                    <a:extLst>
                      <a:ext uri="{FF2B5EF4-FFF2-40B4-BE49-F238E27FC236}">
                        <a16:creationId xmlns="" xmlns:a16="http://schemas.microsoft.com/office/drawing/2014/main" id="{1B2D8F84-A2F8-45FF-9ABC-D053C911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56" name="Rounded Rectangle 8">
                    <a:extLst>
                      <a:ext uri="{FF2B5EF4-FFF2-40B4-BE49-F238E27FC236}">
                        <a16:creationId xmlns="" xmlns:a16="http://schemas.microsoft.com/office/drawing/2014/main" id="{6EE1F3F8-F817-45C7-9428-999F66FAE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4" name="Rectangle 3"/>
              <p:cNvSpPr/>
              <p:nvPr/>
            </p:nvSpPr>
            <p:spPr>
              <a:xfrm>
                <a:off x="5040688" y="2296824"/>
                <a:ext cx="2154194" cy="364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18">
              <a:extLst>
                <a:ext uri="{FF2B5EF4-FFF2-40B4-BE49-F238E27FC236}">
                  <a16:creationId xmlns="" xmlns:a16="http://schemas.microsoft.com/office/drawing/2014/main" id="{1B7DB2F2-8EBF-4D35-AFE7-93ED3A5BAD26}"/>
                </a:ext>
              </a:extLst>
            </p:cNvPr>
            <p:cNvGrpSpPr/>
            <p:nvPr/>
          </p:nvGrpSpPr>
          <p:grpSpPr>
            <a:xfrm>
              <a:off x="889823" y="1615713"/>
              <a:ext cx="4325344" cy="5276401"/>
              <a:chOff x="2143417" y="1439509"/>
              <a:chExt cx="3753157" cy="4578401"/>
            </a:xfrm>
          </p:grpSpPr>
          <p:sp>
            <p:nvSpPr>
              <p:cNvPr id="32" name="Freeform 2">
                <a:extLst>
                  <a:ext uri="{FF2B5EF4-FFF2-40B4-BE49-F238E27FC236}">
                    <a16:creationId xmlns="" xmlns:a16="http://schemas.microsoft.com/office/drawing/2014/main" id="{E558DDD4-EF0A-4E30-A210-7BEAF1408F58}"/>
                  </a:ext>
                </a:extLst>
              </p:cNvPr>
              <p:cNvSpPr/>
              <p:nvPr/>
            </p:nvSpPr>
            <p:spPr>
              <a:xfrm>
                <a:off x="2143417" y="1439509"/>
                <a:ext cx="3753157" cy="4578401"/>
              </a:xfrm>
              <a:custGeom>
                <a:avLst/>
                <a:gdLst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33775 w 4000500"/>
                  <a:gd name="connsiteY2" fmla="*/ 3314700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31427 w 4000500"/>
                  <a:gd name="connsiteY4" fmla="*/ 2800019 h 4600575"/>
                  <a:gd name="connsiteX5" fmla="*/ 3724275 w 4000500"/>
                  <a:gd name="connsiteY5" fmla="*/ 2705100 h 4600575"/>
                  <a:gd name="connsiteX6" fmla="*/ 3629025 w 4000500"/>
                  <a:gd name="connsiteY6" fmla="*/ 2600325 h 4600575"/>
                  <a:gd name="connsiteX7" fmla="*/ 3752850 w 4000500"/>
                  <a:gd name="connsiteY7" fmla="*/ 2524125 h 4600575"/>
                  <a:gd name="connsiteX8" fmla="*/ 3686175 w 4000500"/>
                  <a:gd name="connsiteY8" fmla="*/ 2295525 h 4600575"/>
                  <a:gd name="connsiteX9" fmla="*/ 4000500 w 4000500"/>
                  <a:gd name="connsiteY9" fmla="*/ 2085975 h 4600575"/>
                  <a:gd name="connsiteX10" fmla="*/ 3552825 w 4000500"/>
                  <a:gd name="connsiteY10" fmla="*/ 1457325 h 4600575"/>
                  <a:gd name="connsiteX11" fmla="*/ 2028825 w 4000500"/>
                  <a:gd name="connsiteY11" fmla="*/ 0 h 4600575"/>
                  <a:gd name="connsiteX12" fmla="*/ 533400 w 4000500"/>
                  <a:gd name="connsiteY12" fmla="*/ 933450 h 4600575"/>
                  <a:gd name="connsiteX13" fmla="*/ 1028700 w 4000500"/>
                  <a:gd name="connsiteY13" fmla="*/ 2838450 h 4600575"/>
                  <a:gd name="connsiteX14" fmla="*/ 0 w 4000500"/>
                  <a:gd name="connsiteY14" fmla="*/ 4600575 h 4600575"/>
                  <a:gd name="connsiteX15" fmla="*/ 0 w 4000500"/>
                  <a:gd name="connsiteY15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24354"/>
                  <a:gd name="connsiteY0" fmla="*/ 3952875 h 4600575"/>
                  <a:gd name="connsiteX1" fmla="*/ 2632875 w 4024354"/>
                  <a:gd name="connsiteY1" fmla="*/ 3281404 h 4600575"/>
                  <a:gd name="connsiteX2" fmla="*/ 3509921 w 4024354"/>
                  <a:gd name="connsiteY2" fmla="*/ 3306749 h 4600575"/>
                  <a:gd name="connsiteX3" fmla="*/ 3555226 w 4024354"/>
                  <a:gd name="connsiteY3" fmla="*/ 2851950 h 4600575"/>
                  <a:gd name="connsiteX4" fmla="*/ 3696446 w 4024354"/>
                  <a:gd name="connsiteY4" fmla="*/ 2701124 h 4600575"/>
                  <a:gd name="connsiteX5" fmla="*/ 3664806 w 4024354"/>
                  <a:gd name="connsiteY5" fmla="*/ 2620203 h 4600575"/>
                  <a:gd name="connsiteX6" fmla="*/ 3752850 w 4024354"/>
                  <a:gd name="connsiteY6" fmla="*/ 2524125 h 4600575"/>
                  <a:gd name="connsiteX7" fmla="*/ 3666297 w 4024354"/>
                  <a:gd name="connsiteY7" fmla="*/ 2291549 h 4600575"/>
                  <a:gd name="connsiteX8" fmla="*/ 4024354 w 4024354"/>
                  <a:gd name="connsiteY8" fmla="*/ 2097902 h 4600575"/>
                  <a:gd name="connsiteX9" fmla="*/ 3552825 w 4024354"/>
                  <a:gd name="connsiteY9" fmla="*/ 1457325 h 4600575"/>
                  <a:gd name="connsiteX10" fmla="*/ 2028825 w 4024354"/>
                  <a:gd name="connsiteY10" fmla="*/ 0 h 4600575"/>
                  <a:gd name="connsiteX11" fmla="*/ 533400 w 4024354"/>
                  <a:gd name="connsiteY11" fmla="*/ 933450 h 4600575"/>
                  <a:gd name="connsiteX12" fmla="*/ 1028700 w 4024354"/>
                  <a:gd name="connsiteY12" fmla="*/ 2838450 h 4600575"/>
                  <a:gd name="connsiteX13" fmla="*/ 0 w 4024354"/>
                  <a:gd name="connsiteY13" fmla="*/ 4600575 h 4600575"/>
                  <a:gd name="connsiteX14" fmla="*/ 0 w 4024354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33400 w 4008470"/>
                  <a:gd name="connsiteY11" fmla="*/ 961384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49303 w 4008470"/>
                  <a:gd name="connsiteY11" fmla="*/ 965360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953 h 4628653"/>
                  <a:gd name="connsiteX1" fmla="*/ 2632875 w 4008470"/>
                  <a:gd name="connsiteY1" fmla="*/ 3309482 h 4628653"/>
                  <a:gd name="connsiteX2" fmla="*/ 3509921 w 4008470"/>
                  <a:gd name="connsiteY2" fmla="*/ 3334827 h 4628653"/>
                  <a:gd name="connsiteX3" fmla="*/ 3555226 w 4008470"/>
                  <a:gd name="connsiteY3" fmla="*/ 2880028 h 4628653"/>
                  <a:gd name="connsiteX4" fmla="*/ 3696446 w 4008470"/>
                  <a:gd name="connsiteY4" fmla="*/ 2729202 h 4628653"/>
                  <a:gd name="connsiteX5" fmla="*/ 3664806 w 4008470"/>
                  <a:gd name="connsiteY5" fmla="*/ 2648281 h 4628653"/>
                  <a:gd name="connsiteX6" fmla="*/ 3752850 w 4008470"/>
                  <a:gd name="connsiteY6" fmla="*/ 2552203 h 4628653"/>
                  <a:gd name="connsiteX7" fmla="*/ 3686175 w 4008470"/>
                  <a:gd name="connsiteY7" fmla="*/ 2343481 h 4628653"/>
                  <a:gd name="connsiteX8" fmla="*/ 4008452 w 4008470"/>
                  <a:gd name="connsiteY8" fmla="*/ 2133932 h 4628653"/>
                  <a:gd name="connsiteX9" fmla="*/ 3592581 w 4008470"/>
                  <a:gd name="connsiteY9" fmla="*/ 1517208 h 4628653"/>
                  <a:gd name="connsiteX10" fmla="*/ 2000996 w 4008470"/>
                  <a:gd name="connsiteY10" fmla="*/ 248 h 4628653"/>
                  <a:gd name="connsiteX11" fmla="*/ 549303 w 4008470"/>
                  <a:gd name="connsiteY11" fmla="*/ 965504 h 4628653"/>
                  <a:gd name="connsiteX12" fmla="*/ 1028700 w 4008470"/>
                  <a:gd name="connsiteY12" fmla="*/ 2866528 h 4628653"/>
                  <a:gd name="connsiteX13" fmla="*/ 0 w 4008470"/>
                  <a:gd name="connsiteY13" fmla="*/ 4628653 h 4628653"/>
                  <a:gd name="connsiteX14" fmla="*/ 0 w 4008470"/>
                  <a:gd name="connsiteY14" fmla="*/ 4628653 h 4628653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809506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769313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02304 w 4008470"/>
                  <a:gd name="connsiteY0" fmla="*/ 2759264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71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15" fmla="*/ 0 w 4008470"/>
                  <a:gd name="connsiteY15" fmla="*/ 4612749 h 4612749"/>
                  <a:gd name="connsiteX0" fmla="*/ 2279716 w 4193197"/>
                  <a:gd name="connsiteY0" fmla="*/ 2810454 h 4802265"/>
                  <a:gd name="connsiteX1" fmla="*/ 2357263 w 4193197"/>
                  <a:gd name="connsiteY1" fmla="*/ 3138676 h 4802265"/>
                  <a:gd name="connsiteX2" fmla="*/ 2817602 w 4193197"/>
                  <a:gd name="connsiteY2" fmla="*/ 3293578 h 4802265"/>
                  <a:gd name="connsiteX3" fmla="*/ 3694648 w 4193197"/>
                  <a:gd name="connsiteY3" fmla="*/ 3318923 h 4802265"/>
                  <a:gd name="connsiteX4" fmla="*/ 3739953 w 4193197"/>
                  <a:gd name="connsiteY4" fmla="*/ 2864124 h 4802265"/>
                  <a:gd name="connsiteX5" fmla="*/ 3894780 w 4193197"/>
                  <a:gd name="connsiteY5" fmla="*/ 2718741 h 4802265"/>
                  <a:gd name="connsiteX6" fmla="*/ 3849533 w 4193197"/>
                  <a:gd name="connsiteY6" fmla="*/ 2632377 h 4802265"/>
                  <a:gd name="connsiteX7" fmla="*/ 3937577 w 4193197"/>
                  <a:gd name="connsiteY7" fmla="*/ 2536299 h 4802265"/>
                  <a:gd name="connsiteX8" fmla="*/ 3870902 w 4193197"/>
                  <a:gd name="connsiteY8" fmla="*/ 2327577 h 4802265"/>
                  <a:gd name="connsiteX9" fmla="*/ 4193179 w 4193197"/>
                  <a:gd name="connsiteY9" fmla="*/ 2118028 h 4802265"/>
                  <a:gd name="connsiteX10" fmla="*/ 3777308 w 4193197"/>
                  <a:gd name="connsiteY10" fmla="*/ 1501304 h 4802265"/>
                  <a:gd name="connsiteX11" fmla="*/ 2185723 w 4193197"/>
                  <a:gd name="connsiteY11" fmla="*/ 247 h 4802265"/>
                  <a:gd name="connsiteX12" fmla="*/ 734030 w 4193197"/>
                  <a:gd name="connsiteY12" fmla="*/ 949600 h 4802265"/>
                  <a:gd name="connsiteX13" fmla="*/ 1201500 w 4193197"/>
                  <a:gd name="connsiteY13" fmla="*/ 2874478 h 4802265"/>
                  <a:gd name="connsiteX14" fmla="*/ 184727 w 4193197"/>
                  <a:gd name="connsiteY14" fmla="*/ 4612749 h 4802265"/>
                  <a:gd name="connsiteX15" fmla="*/ 0 w 4193197"/>
                  <a:gd name="connsiteY15" fmla="*/ 4797476 h 4802265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0" fmla="*/ 2279716 w 4193197"/>
                  <a:gd name="connsiteY0" fmla="*/ 2810454 h 4732822"/>
                  <a:gd name="connsiteX1" fmla="*/ 2357263 w 4193197"/>
                  <a:gd name="connsiteY1" fmla="*/ 3138676 h 4732822"/>
                  <a:gd name="connsiteX2" fmla="*/ 2817602 w 4193197"/>
                  <a:gd name="connsiteY2" fmla="*/ 3293578 h 4732822"/>
                  <a:gd name="connsiteX3" fmla="*/ 3694648 w 4193197"/>
                  <a:gd name="connsiteY3" fmla="*/ 3318923 h 4732822"/>
                  <a:gd name="connsiteX4" fmla="*/ 3739953 w 4193197"/>
                  <a:gd name="connsiteY4" fmla="*/ 2864124 h 4732822"/>
                  <a:gd name="connsiteX5" fmla="*/ 3894780 w 4193197"/>
                  <a:gd name="connsiteY5" fmla="*/ 2718741 h 4732822"/>
                  <a:gd name="connsiteX6" fmla="*/ 3849533 w 4193197"/>
                  <a:gd name="connsiteY6" fmla="*/ 2632377 h 4732822"/>
                  <a:gd name="connsiteX7" fmla="*/ 3937577 w 4193197"/>
                  <a:gd name="connsiteY7" fmla="*/ 2536299 h 4732822"/>
                  <a:gd name="connsiteX8" fmla="*/ 3870902 w 4193197"/>
                  <a:gd name="connsiteY8" fmla="*/ 2327577 h 4732822"/>
                  <a:gd name="connsiteX9" fmla="*/ 4193179 w 4193197"/>
                  <a:gd name="connsiteY9" fmla="*/ 2118028 h 4732822"/>
                  <a:gd name="connsiteX10" fmla="*/ 3777308 w 4193197"/>
                  <a:gd name="connsiteY10" fmla="*/ 1501304 h 4732822"/>
                  <a:gd name="connsiteX11" fmla="*/ 2185723 w 4193197"/>
                  <a:gd name="connsiteY11" fmla="*/ 247 h 4732822"/>
                  <a:gd name="connsiteX12" fmla="*/ 734030 w 4193197"/>
                  <a:gd name="connsiteY12" fmla="*/ 949600 h 4732822"/>
                  <a:gd name="connsiteX13" fmla="*/ 1201500 w 4193197"/>
                  <a:gd name="connsiteY13" fmla="*/ 2874478 h 4732822"/>
                  <a:gd name="connsiteX14" fmla="*/ 0 w 4193197"/>
                  <a:gd name="connsiteY14" fmla="*/ 4732822 h 4732822"/>
                  <a:gd name="connsiteX0" fmla="*/ 2279716 w 4193197"/>
                  <a:gd name="connsiteY0" fmla="*/ 2810222 h 4732590"/>
                  <a:gd name="connsiteX1" fmla="*/ 2357263 w 4193197"/>
                  <a:gd name="connsiteY1" fmla="*/ 3138444 h 4732590"/>
                  <a:gd name="connsiteX2" fmla="*/ 2817602 w 4193197"/>
                  <a:gd name="connsiteY2" fmla="*/ 3293346 h 4732590"/>
                  <a:gd name="connsiteX3" fmla="*/ 3694648 w 4193197"/>
                  <a:gd name="connsiteY3" fmla="*/ 3318691 h 4732590"/>
                  <a:gd name="connsiteX4" fmla="*/ 3739953 w 4193197"/>
                  <a:gd name="connsiteY4" fmla="*/ 2863892 h 4732590"/>
                  <a:gd name="connsiteX5" fmla="*/ 3894780 w 4193197"/>
                  <a:gd name="connsiteY5" fmla="*/ 2718509 h 4732590"/>
                  <a:gd name="connsiteX6" fmla="*/ 3849533 w 4193197"/>
                  <a:gd name="connsiteY6" fmla="*/ 2632145 h 4732590"/>
                  <a:gd name="connsiteX7" fmla="*/ 3937577 w 4193197"/>
                  <a:gd name="connsiteY7" fmla="*/ 2536067 h 4732590"/>
                  <a:gd name="connsiteX8" fmla="*/ 3870902 w 4193197"/>
                  <a:gd name="connsiteY8" fmla="*/ 2327345 h 4732590"/>
                  <a:gd name="connsiteX9" fmla="*/ 4193179 w 4193197"/>
                  <a:gd name="connsiteY9" fmla="*/ 2117796 h 4732590"/>
                  <a:gd name="connsiteX10" fmla="*/ 3777308 w 4193197"/>
                  <a:gd name="connsiteY10" fmla="*/ 1501072 h 4732590"/>
                  <a:gd name="connsiteX11" fmla="*/ 2185723 w 4193197"/>
                  <a:gd name="connsiteY11" fmla="*/ 15 h 4732590"/>
                  <a:gd name="connsiteX12" fmla="*/ 734030 w 4193197"/>
                  <a:gd name="connsiteY12" fmla="*/ 949368 h 4732590"/>
                  <a:gd name="connsiteX13" fmla="*/ 1201500 w 4193197"/>
                  <a:gd name="connsiteY13" fmla="*/ 2874246 h 4732590"/>
                  <a:gd name="connsiteX14" fmla="*/ 0 w 4193197"/>
                  <a:gd name="connsiteY14" fmla="*/ 4732590 h 4732590"/>
                  <a:gd name="connsiteX0" fmla="*/ 2279716 w 4193197"/>
                  <a:gd name="connsiteY0" fmla="*/ 2810579 h 4732947"/>
                  <a:gd name="connsiteX1" fmla="*/ 2357263 w 4193197"/>
                  <a:gd name="connsiteY1" fmla="*/ 3138801 h 4732947"/>
                  <a:gd name="connsiteX2" fmla="*/ 2817602 w 4193197"/>
                  <a:gd name="connsiteY2" fmla="*/ 3293703 h 4732947"/>
                  <a:gd name="connsiteX3" fmla="*/ 3694648 w 4193197"/>
                  <a:gd name="connsiteY3" fmla="*/ 3319048 h 4732947"/>
                  <a:gd name="connsiteX4" fmla="*/ 3739953 w 4193197"/>
                  <a:gd name="connsiteY4" fmla="*/ 2864249 h 4732947"/>
                  <a:gd name="connsiteX5" fmla="*/ 3894780 w 4193197"/>
                  <a:gd name="connsiteY5" fmla="*/ 2718866 h 4732947"/>
                  <a:gd name="connsiteX6" fmla="*/ 3849533 w 4193197"/>
                  <a:gd name="connsiteY6" fmla="*/ 2632502 h 4732947"/>
                  <a:gd name="connsiteX7" fmla="*/ 3937577 w 4193197"/>
                  <a:gd name="connsiteY7" fmla="*/ 2536424 h 4732947"/>
                  <a:gd name="connsiteX8" fmla="*/ 3870902 w 4193197"/>
                  <a:gd name="connsiteY8" fmla="*/ 2327702 h 4732947"/>
                  <a:gd name="connsiteX9" fmla="*/ 4193179 w 4193197"/>
                  <a:gd name="connsiteY9" fmla="*/ 2118153 h 4732947"/>
                  <a:gd name="connsiteX10" fmla="*/ 3777308 w 4193197"/>
                  <a:gd name="connsiteY10" fmla="*/ 1501429 h 4732947"/>
                  <a:gd name="connsiteX11" fmla="*/ 2185723 w 4193197"/>
                  <a:gd name="connsiteY11" fmla="*/ 372 h 4732947"/>
                  <a:gd name="connsiteX12" fmla="*/ 734030 w 4193197"/>
                  <a:gd name="connsiteY12" fmla="*/ 949725 h 4732947"/>
                  <a:gd name="connsiteX13" fmla="*/ 1201500 w 4193197"/>
                  <a:gd name="connsiteY13" fmla="*/ 2874603 h 4732947"/>
                  <a:gd name="connsiteX14" fmla="*/ 0 w 4193197"/>
                  <a:gd name="connsiteY14" fmla="*/ 4732947 h 4732947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22584 w 3543759"/>
                  <a:gd name="connsiteY0" fmla="*/ 2972180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832229 w 3753157"/>
                  <a:gd name="connsiteY1" fmla="*/ 4338773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157" h="4578401">
                    <a:moveTo>
                      <a:pt x="1785310" y="3552094"/>
                    </a:moveTo>
                    <a:cubicBezTo>
                      <a:pt x="1783794" y="3933359"/>
                      <a:pt x="1684097" y="4229790"/>
                      <a:pt x="1953578" y="4226759"/>
                    </a:cubicBezTo>
                    <a:cubicBezTo>
                      <a:pt x="2144410" y="4226044"/>
                      <a:pt x="2119544" y="4026175"/>
                      <a:pt x="2155509" y="3839541"/>
                    </a:cubicBezTo>
                    <a:cubicBezTo>
                      <a:pt x="2191474" y="3652907"/>
                      <a:pt x="2227542" y="3358584"/>
                      <a:pt x="2377562" y="3370669"/>
                    </a:cubicBezTo>
                    <a:cubicBezTo>
                      <a:pt x="2680236" y="3404239"/>
                      <a:pt x="2913226" y="3509408"/>
                      <a:pt x="3254608" y="3319074"/>
                    </a:cubicBezTo>
                    <a:cubicBezTo>
                      <a:pt x="3396931" y="3193980"/>
                      <a:pt x="3300714" y="3068884"/>
                      <a:pt x="3299913" y="2864275"/>
                    </a:cubicBezTo>
                    <a:cubicBezTo>
                      <a:pt x="3335639" y="2764000"/>
                      <a:pt x="3446416" y="2820251"/>
                      <a:pt x="3454740" y="2718892"/>
                    </a:cubicBezTo>
                    <a:cubicBezTo>
                      <a:pt x="3454441" y="2664585"/>
                      <a:pt x="3431967" y="2666128"/>
                      <a:pt x="3409493" y="2632528"/>
                    </a:cubicBezTo>
                    <a:cubicBezTo>
                      <a:pt x="3438841" y="2600502"/>
                      <a:pt x="3491002" y="2591288"/>
                      <a:pt x="3497537" y="2536450"/>
                    </a:cubicBezTo>
                    <a:cubicBezTo>
                      <a:pt x="3500420" y="2477004"/>
                      <a:pt x="3429233" y="2411880"/>
                      <a:pt x="3430862" y="2327728"/>
                    </a:cubicBezTo>
                    <a:cubicBezTo>
                      <a:pt x="3466726" y="2247276"/>
                      <a:pt x="3721251" y="2258266"/>
                      <a:pt x="3753139" y="2118179"/>
                    </a:cubicBezTo>
                    <a:cubicBezTo>
                      <a:pt x="3756314" y="1985492"/>
                      <a:pt x="3353972" y="1785217"/>
                      <a:pt x="3337268" y="1501455"/>
                    </a:cubicBezTo>
                    <a:cubicBezTo>
                      <a:pt x="3348753" y="-20640"/>
                      <a:pt x="2029369" y="9939"/>
                      <a:pt x="1745683" y="398"/>
                    </a:cubicBezTo>
                    <a:cubicBezTo>
                      <a:pt x="1393512" y="-11446"/>
                      <a:pt x="546103" y="239133"/>
                      <a:pt x="293990" y="949751"/>
                    </a:cubicBezTo>
                    <a:cubicBezTo>
                      <a:pt x="-24118" y="2117157"/>
                      <a:pt x="649369" y="2189270"/>
                      <a:pt x="761460" y="2874629"/>
                    </a:cubicBezTo>
                    <a:cubicBezTo>
                      <a:pt x="697370" y="3375874"/>
                      <a:pt x="433614" y="4332577"/>
                      <a:pt x="0" y="4578401"/>
                    </a:cubicBezTo>
                  </a:path>
                </a:pathLst>
              </a:custGeom>
              <a:ln w="3810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Round Same Side Corner Rectangle 9">
                <a:extLst>
                  <a:ext uri="{FF2B5EF4-FFF2-40B4-BE49-F238E27FC236}">
                    <a16:creationId xmlns="" xmlns:a16="http://schemas.microsoft.com/office/drawing/2014/main" id="{DFC8002F-7828-400B-950D-E4E7369EFB93}"/>
                  </a:ext>
                </a:extLst>
              </p:cNvPr>
              <p:cNvSpPr/>
              <p:nvPr/>
            </p:nvSpPr>
            <p:spPr>
              <a:xfrm rot="10800000">
                <a:off x="3829849" y="4661736"/>
                <a:ext cx="198721" cy="334249"/>
              </a:xfrm>
              <a:custGeom>
                <a:avLst/>
                <a:gdLst/>
                <a:ahLst/>
                <a:cxnLst/>
                <a:rect l="l" t="t" r="r" b="b"/>
                <a:pathLst>
                  <a:path w="198721" h="334249">
                    <a:moveTo>
                      <a:pt x="198721" y="334249"/>
                    </a:moveTo>
                    <a:lnTo>
                      <a:pt x="0" y="334249"/>
                    </a:lnTo>
                    <a:lnTo>
                      <a:pt x="0" y="111716"/>
                    </a:lnTo>
                    <a:cubicBezTo>
                      <a:pt x="0" y="93424"/>
                      <a:pt x="14829" y="78595"/>
                      <a:pt x="33121" y="78595"/>
                    </a:cubicBezTo>
                    <a:lnTo>
                      <a:pt x="45876" y="78595"/>
                    </a:lnTo>
                    <a:lnTo>
                      <a:pt x="45876" y="17828"/>
                    </a:lnTo>
                    <a:cubicBezTo>
                      <a:pt x="45876" y="7982"/>
                      <a:pt x="53858" y="0"/>
                      <a:pt x="63704" y="0"/>
                    </a:cubicBezTo>
                    <a:lnTo>
                      <a:pt x="135016" y="0"/>
                    </a:lnTo>
                    <a:cubicBezTo>
                      <a:pt x="144862" y="0"/>
                      <a:pt x="152844" y="7982"/>
                      <a:pt x="152844" y="17828"/>
                    </a:cubicBezTo>
                    <a:lnTo>
                      <a:pt x="152844" y="78595"/>
                    </a:lnTo>
                    <a:lnTo>
                      <a:pt x="165600" y="78595"/>
                    </a:lnTo>
                    <a:cubicBezTo>
                      <a:pt x="183892" y="78595"/>
                      <a:pt x="198721" y="93424"/>
                      <a:pt x="198721" y="111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Group 20">
            <a:extLst>
              <a:ext uri="{FF2B5EF4-FFF2-40B4-BE49-F238E27FC236}">
                <a16:creationId xmlns="" xmlns:a16="http://schemas.microsoft.com/office/drawing/2014/main" id="{AB3EAB98-5D8D-42E6-A276-3EB53C05DEF6}"/>
              </a:ext>
            </a:extLst>
          </p:cNvPr>
          <p:cNvGrpSpPr/>
          <p:nvPr/>
        </p:nvGrpSpPr>
        <p:grpSpPr>
          <a:xfrm>
            <a:off x="5633422" y="1936699"/>
            <a:ext cx="4644009" cy="687214"/>
            <a:chOff x="-475010" y="1114177"/>
            <a:chExt cx="4241713" cy="687214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A94F994-68F4-4D92-AF83-7496096C4E7D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68E75EA7-7E20-4B87-A93E-C6FB7423877D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="" xmlns:a16="http://schemas.microsoft.com/office/drawing/2014/main" id="{31B80297-E4AE-4F6F-A531-D5E9370092DF}"/>
              </a:ext>
            </a:extLst>
          </p:cNvPr>
          <p:cNvGrpSpPr/>
          <p:nvPr/>
        </p:nvGrpSpPr>
        <p:grpSpPr>
          <a:xfrm>
            <a:off x="5998840" y="3075679"/>
            <a:ext cx="4643493" cy="687214"/>
            <a:chOff x="-475010" y="1114177"/>
            <a:chExt cx="3585914" cy="687214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6E37C84C-E19C-4C36-982E-6DF6FB684701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CB78D80-F433-49AE-8272-767B7554C1FD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="" xmlns:a16="http://schemas.microsoft.com/office/drawing/2014/main" id="{D4DD74D2-5EEB-4A86-9B4A-371530FBB18A}"/>
              </a:ext>
            </a:extLst>
          </p:cNvPr>
          <p:cNvGrpSpPr/>
          <p:nvPr/>
        </p:nvGrpSpPr>
        <p:grpSpPr>
          <a:xfrm>
            <a:off x="6286871" y="4214659"/>
            <a:ext cx="4644009" cy="687214"/>
            <a:chOff x="-475010" y="1114177"/>
            <a:chExt cx="4241713" cy="687214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4D6DBDC6-21A0-482D-8111-A3803F129A86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1284AAF-962B-40A0-8FC7-368137D3B30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="" xmlns:a16="http://schemas.microsoft.com/office/drawing/2014/main" id="{C52EC835-743A-4F10-9C9A-50F28CB143AE}"/>
              </a:ext>
            </a:extLst>
          </p:cNvPr>
          <p:cNvGrpSpPr/>
          <p:nvPr/>
        </p:nvGrpSpPr>
        <p:grpSpPr>
          <a:xfrm>
            <a:off x="5782815" y="5353638"/>
            <a:ext cx="4644009" cy="687214"/>
            <a:chOff x="-475010" y="1114177"/>
            <a:chExt cx="4241713" cy="687214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14C89A3E-0F17-4B88-8369-A57FCF2EF581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29A699AE-9474-4C34-ACB7-C3783ECC9CEB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="" xmlns:a16="http://schemas.microsoft.com/office/drawing/2014/main" id="{E9CFD4B1-4949-4C92-A767-F5EA2909E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7" y="3249410"/>
            <a:ext cx="897608" cy="5954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1652ADF-ACB6-42A0-A243-49BBBAC38C9C}"/>
              </a:ext>
            </a:extLst>
          </p:cNvPr>
          <p:cNvSpPr txBox="1"/>
          <p:nvPr/>
        </p:nvSpPr>
        <p:spPr>
          <a:xfrm>
            <a:off x="2253364" y="2541524"/>
            <a:ext cx="13859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LIVE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AEDB1735-5BA6-4C70-9270-C6F98E05AAC8}"/>
              </a:ext>
            </a:extLst>
          </p:cNvPr>
          <p:cNvSpPr txBox="1"/>
          <p:nvPr/>
        </p:nvSpPr>
        <p:spPr>
          <a:xfrm>
            <a:off x="2316256" y="4047993"/>
            <a:ext cx="126021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ENTER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8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="" xmlns:a16="http://schemas.microsoft.com/office/drawing/2014/main" id="{CCD27EED-C8B5-4BDB-88F4-14B6AD626AD2}"/>
              </a:ext>
            </a:extLst>
          </p:cNvPr>
          <p:cNvSpPr>
            <a:spLocks noEditPoints="1"/>
          </p:cNvSpPr>
          <p:nvPr/>
        </p:nvSpPr>
        <p:spPr bwMode="auto">
          <a:xfrm>
            <a:off x="709159" y="2243836"/>
            <a:ext cx="6194012" cy="379329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6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5" name="Group 3">
            <a:extLst>
              <a:ext uri="{FF2B5EF4-FFF2-40B4-BE49-F238E27FC236}">
                <a16:creationId xmlns="" xmlns:a16="http://schemas.microsoft.com/office/drawing/2014/main" id="{2576494E-0917-470A-BD53-B6E940ACE0F8}"/>
              </a:ext>
            </a:extLst>
          </p:cNvPr>
          <p:cNvGrpSpPr/>
          <p:nvPr/>
        </p:nvGrpSpPr>
        <p:grpSpPr>
          <a:xfrm rot="10800000">
            <a:off x="7032102" y="1869791"/>
            <a:ext cx="5159897" cy="4447528"/>
            <a:chOff x="0" y="1992982"/>
            <a:chExt cx="2635403" cy="3380234"/>
          </a:xfrm>
        </p:grpSpPr>
        <p:sp>
          <p:nvSpPr>
            <p:cNvPr id="56" name="Rectangle 4">
              <a:extLst>
                <a:ext uri="{FF2B5EF4-FFF2-40B4-BE49-F238E27FC236}">
                  <a16:creationId xmlns="" xmlns:a16="http://schemas.microsoft.com/office/drawing/2014/main" id="{17189AD6-7FE4-4719-BE54-7F9223B14409}"/>
                </a:ext>
              </a:extLst>
            </p:cNvPr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="" xmlns:a16="http://schemas.microsoft.com/office/drawing/2014/main" id="{33CCD083-A70D-4B33-BE99-A803E9361589}"/>
                </a:ext>
              </a:extLst>
            </p:cNvPr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8">
            <a:extLst>
              <a:ext uri="{FF2B5EF4-FFF2-40B4-BE49-F238E27FC236}">
                <a16:creationId xmlns="" xmlns:a16="http://schemas.microsoft.com/office/drawing/2014/main" id="{00E50065-A361-4B93-9ACE-B72BAE5799BE}"/>
              </a:ext>
            </a:extLst>
          </p:cNvPr>
          <p:cNvGrpSpPr/>
          <p:nvPr/>
        </p:nvGrpSpPr>
        <p:grpSpPr>
          <a:xfrm>
            <a:off x="1131343" y="3201964"/>
            <a:ext cx="576064" cy="576064"/>
            <a:chOff x="1666970" y="2260488"/>
            <a:chExt cx="576064" cy="576064"/>
          </a:xfrm>
        </p:grpSpPr>
        <p:sp>
          <p:nvSpPr>
            <p:cNvPr id="59" name="Teardrop 6">
              <a:extLst>
                <a:ext uri="{FF2B5EF4-FFF2-40B4-BE49-F238E27FC236}">
                  <a16:creationId xmlns="" xmlns:a16="http://schemas.microsoft.com/office/drawing/2014/main" id="{C729DAC4-2213-430F-B412-908FD1FF9164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7E19B2B-B657-4F48-B4CC-FA5461F1A129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9">
            <a:extLst>
              <a:ext uri="{FF2B5EF4-FFF2-40B4-BE49-F238E27FC236}">
                <a16:creationId xmlns="" xmlns:a16="http://schemas.microsoft.com/office/drawing/2014/main" id="{5EC1D78A-D12A-4B35-9797-2327095915BF}"/>
              </a:ext>
            </a:extLst>
          </p:cNvPr>
          <p:cNvGrpSpPr/>
          <p:nvPr/>
        </p:nvGrpSpPr>
        <p:grpSpPr>
          <a:xfrm>
            <a:off x="2399838" y="4109788"/>
            <a:ext cx="576064" cy="576064"/>
            <a:chOff x="1666970" y="2260488"/>
            <a:chExt cx="576064" cy="576064"/>
          </a:xfrm>
          <a:solidFill>
            <a:schemeClr val="accent6"/>
          </a:solidFill>
        </p:grpSpPr>
        <p:sp>
          <p:nvSpPr>
            <p:cNvPr id="62" name="Teardrop 10">
              <a:extLst>
                <a:ext uri="{FF2B5EF4-FFF2-40B4-BE49-F238E27FC236}">
                  <a16:creationId xmlns="" xmlns:a16="http://schemas.microsoft.com/office/drawing/2014/main" id="{1FC30349-F2E1-41C7-9D58-FA954EE3D17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BCDA0A3D-D39C-4CBE-BC27-CE3881E70FDC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12">
            <a:extLst>
              <a:ext uri="{FF2B5EF4-FFF2-40B4-BE49-F238E27FC236}">
                <a16:creationId xmlns="" xmlns:a16="http://schemas.microsoft.com/office/drawing/2014/main" id="{634E1D5B-6BFA-4F4B-AFC7-85C8F91119EC}"/>
              </a:ext>
            </a:extLst>
          </p:cNvPr>
          <p:cNvGrpSpPr/>
          <p:nvPr/>
        </p:nvGrpSpPr>
        <p:grpSpPr>
          <a:xfrm>
            <a:off x="3815729" y="3039158"/>
            <a:ext cx="576064" cy="576064"/>
            <a:chOff x="1666970" y="2260488"/>
            <a:chExt cx="576064" cy="576064"/>
          </a:xfrm>
        </p:grpSpPr>
        <p:sp>
          <p:nvSpPr>
            <p:cNvPr id="65" name="Teardrop 13">
              <a:extLst>
                <a:ext uri="{FF2B5EF4-FFF2-40B4-BE49-F238E27FC236}">
                  <a16:creationId xmlns="" xmlns:a16="http://schemas.microsoft.com/office/drawing/2014/main" id="{26A427A3-AC75-4AB5-A3E3-F93AED70613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A7C5498F-4E9E-4CC9-A0BD-DAE64629CE2B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C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26DADFEA-4AFA-4146-8A65-608D471C201D}"/>
              </a:ext>
            </a:extLst>
          </p:cNvPr>
          <p:cNvGrpSpPr/>
          <p:nvPr/>
        </p:nvGrpSpPr>
        <p:grpSpPr>
          <a:xfrm>
            <a:off x="7523840" y="2044706"/>
            <a:ext cx="4064428" cy="921911"/>
            <a:chOff x="7717265" y="1890795"/>
            <a:chExt cx="3276000" cy="921911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CEA6C1A8-AF55-4E1B-9F50-BC0A93739D34}"/>
                </a:ext>
              </a:extLst>
            </p:cNvPr>
            <p:cNvSpPr txBox="1"/>
            <p:nvPr/>
          </p:nvSpPr>
          <p:spPr>
            <a:xfrm>
              <a:off x="7717265" y="1890795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39B97EA0-E3EF-4C29-B17F-AEC36F98D9E7}"/>
                </a:ext>
              </a:extLst>
            </p:cNvPr>
            <p:cNvSpPr txBox="1"/>
            <p:nvPr/>
          </p:nvSpPr>
          <p:spPr>
            <a:xfrm>
              <a:off x="7717265" y="2351041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E90719A4-259B-4CAE-ABD1-7158A90C9025}"/>
              </a:ext>
            </a:extLst>
          </p:cNvPr>
          <p:cNvGrpSpPr/>
          <p:nvPr/>
        </p:nvGrpSpPr>
        <p:grpSpPr>
          <a:xfrm>
            <a:off x="7523840" y="3093468"/>
            <a:ext cx="4064428" cy="921911"/>
            <a:chOff x="7717265" y="2939557"/>
            <a:chExt cx="3276000" cy="921911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B9701AAB-EE89-49C9-A900-89338F81BEB1}"/>
                </a:ext>
              </a:extLst>
            </p:cNvPr>
            <p:cNvSpPr txBox="1"/>
            <p:nvPr/>
          </p:nvSpPr>
          <p:spPr>
            <a:xfrm>
              <a:off x="7717265" y="2939557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91F8215A-57E8-445B-A55D-6A5F9B339381}"/>
                </a:ext>
              </a:extLst>
            </p:cNvPr>
            <p:cNvSpPr txBox="1"/>
            <p:nvPr/>
          </p:nvSpPr>
          <p:spPr>
            <a:xfrm>
              <a:off x="7717265" y="3399803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1CED54ED-8D8E-407C-8D64-5101ECD6D322}"/>
              </a:ext>
            </a:extLst>
          </p:cNvPr>
          <p:cNvGrpSpPr/>
          <p:nvPr/>
        </p:nvGrpSpPr>
        <p:grpSpPr>
          <a:xfrm>
            <a:off x="7523840" y="4142230"/>
            <a:ext cx="4064428" cy="921911"/>
            <a:chOff x="7717265" y="3988319"/>
            <a:chExt cx="3276000" cy="921911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29CFF355-7D45-484B-B276-459F4EAEED4C}"/>
                </a:ext>
              </a:extLst>
            </p:cNvPr>
            <p:cNvSpPr txBox="1"/>
            <p:nvPr/>
          </p:nvSpPr>
          <p:spPr>
            <a:xfrm>
              <a:off x="7717265" y="3988319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E764E7BC-F0A8-4F60-A921-7D7B0CDBC8BE}"/>
                </a:ext>
              </a:extLst>
            </p:cNvPr>
            <p:cNvSpPr txBox="1"/>
            <p:nvPr/>
          </p:nvSpPr>
          <p:spPr>
            <a:xfrm>
              <a:off x="7717265" y="4448565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24DC454-1544-4915-8A3D-8EAE2F2D7051}"/>
              </a:ext>
            </a:extLst>
          </p:cNvPr>
          <p:cNvGrpSpPr/>
          <p:nvPr/>
        </p:nvGrpSpPr>
        <p:grpSpPr>
          <a:xfrm>
            <a:off x="7523840" y="5190992"/>
            <a:ext cx="4064428" cy="921911"/>
            <a:chOff x="7717265" y="5037081"/>
            <a:chExt cx="3276000" cy="921911"/>
          </a:xfrm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83EA6EFB-244B-45D3-AF99-83927B668C54}"/>
                </a:ext>
              </a:extLst>
            </p:cNvPr>
            <p:cNvSpPr txBox="1"/>
            <p:nvPr/>
          </p:nvSpPr>
          <p:spPr>
            <a:xfrm>
              <a:off x="7717265" y="5037081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83D41F5D-DC13-4CD9-A11C-1FD450CD6AAC}"/>
                </a:ext>
              </a:extLst>
            </p:cNvPr>
            <p:cNvSpPr txBox="1"/>
            <p:nvPr/>
          </p:nvSpPr>
          <p:spPr>
            <a:xfrm>
              <a:off x="7717265" y="5497327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="" xmlns:a16="http://schemas.microsoft.com/office/drawing/2014/main" id="{9185B246-E5EA-48BA-8A7A-92BF77841003}"/>
              </a:ext>
            </a:extLst>
          </p:cNvPr>
          <p:cNvGrpSpPr/>
          <p:nvPr/>
        </p:nvGrpSpPr>
        <p:grpSpPr>
          <a:xfrm>
            <a:off x="5148908" y="4377970"/>
            <a:ext cx="576064" cy="576064"/>
            <a:chOff x="1666970" y="2260488"/>
            <a:chExt cx="576064" cy="576064"/>
          </a:xfrm>
        </p:grpSpPr>
        <p:sp>
          <p:nvSpPr>
            <p:cNvPr id="80" name="Teardrop 6">
              <a:extLst>
                <a:ext uri="{FF2B5EF4-FFF2-40B4-BE49-F238E27FC236}">
                  <a16:creationId xmlns="" xmlns:a16="http://schemas.microsoft.com/office/drawing/2014/main" id="{7940D47C-1DD1-486E-AC47-85EAC2D36FE4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C0E08A0F-B8BA-4314-8A4F-38E2F9B2262F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D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5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677972" y="685477"/>
            <a:ext cx="34141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2" y="3838023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3E105325-9A5D-4D30-A703-24A9722A7C5F}"/>
              </a:ext>
            </a:extLst>
          </p:cNvPr>
          <p:cNvSpPr/>
          <p:nvPr/>
        </p:nvSpPr>
        <p:spPr>
          <a:xfrm rot="16200000">
            <a:off x="2883747" y="187238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8">
            <a:extLst>
              <a:ext uri="{FF2B5EF4-FFF2-40B4-BE49-F238E27FC236}">
                <a16:creationId xmlns="" xmlns:a16="http://schemas.microsoft.com/office/drawing/2014/main" id="{0A1673A8-01F4-43F6-A97F-BD4145A11CB3}"/>
              </a:ext>
            </a:extLst>
          </p:cNvPr>
          <p:cNvSpPr/>
          <p:nvPr/>
        </p:nvSpPr>
        <p:spPr>
          <a:xfrm rot="16200000">
            <a:off x="807758" y="2158934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AEC73D69-090C-4A7B-AE54-6268F2639C72}"/>
              </a:ext>
            </a:extLst>
          </p:cNvPr>
          <p:cNvSpPr/>
          <p:nvPr/>
        </p:nvSpPr>
        <p:spPr>
          <a:xfrm rot="16200000">
            <a:off x="2883746" y="1624810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8">
            <a:extLst>
              <a:ext uri="{FF2B5EF4-FFF2-40B4-BE49-F238E27FC236}">
                <a16:creationId xmlns="" xmlns:a16="http://schemas.microsoft.com/office/drawing/2014/main" id="{DF747FB0-1F6F-4ECF-B576-5CDF16DAA0D2}"/>
              </a:ext>
            </a:extLst>
          </p:cNvPr>
          <p:cNvSpPr/>
          <p:nvPr/>
        </p:nvSpPr>
        <p:spPr>
          <a:xfrm rot="16200000">
            <a:off x="807757" y="3596506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ounded Rectangle 8">
            <a:extLst>
              <a:ext uri="{FF2B5EF4-FFF2-40B4-BE49-F238E27FC236}">
                <a16:creationId xmlns="" xmlns:a16="http://schemas.microsoft.com/office/drawing/2014/main" id="{A7633B55-1649-463F-8412-2C4B057180F2}"/>
              </a:ext>
            </a:extLst>
          </p:cNvPr>
          <p:cNvSpPr/>
          <p:nvPr/>
        </p:nvSpPr>
        <p:spPr>
          <a:xfrm rot="16200000">
            <a:off x="2883746" y="3060501"/>
            <a:ext cx="1182334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8">
            <a:extLst>
              <a:ext uri="{FF2B5EF4-FFF2-40B4-BE49-F238E27FC236}">
                <a16:creationId xmlns="" xmlns:a16="http://schemas.microsoft.com/office/drawing/2014/main" id="{9B9CB7B6-B37B-463D-BC89-2C9CF22D9474}"/>
              </a:ext>
            </a:extLst>
          </p:cNvPr>
          <p:cNvSpPr/>
          <p:nvPr/>
        </p:nvSpPr>
        <p:spPr>
          <a:xfrm rot="16200000">
            <a:off x="807757" y="5032197"/>
            <a:ext cx="1182334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11">
            <a:extLst>
              <a:ext uri="{FF2B5EF4-FFF2-40B4-BE49-F238E27FC236}">
                <a16:creationId xmlns="" xmlns:a16="http://schemas.microsoft.com/office/drawing/2014/main" id="{C84F610B-F90C-450C-8EEA-7B39C7253AF6}"/>
              </a:ext>
            </a:extLst>
          </p:cNvPr>
          <p:cNvSpPr/>
          <p:nvPr/>
        </p:nvSpPr>
        <p:spPr>
          <a:xfrm rot="5400000" flipH="1">
            <a:off x="8100786" y="187238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="" xmlns:a16="http://schemas.microsoft.com/office/drawing/2014/main" id="{45A76BA0-08EC-4115-B978-755DCFC1DE81}"/>
              </a:ext>
            </a:extLst>
          </p:cNvPr>
          <p:cNvSpPr/>
          <p:nvPr/>
        </p:nvSpPr>
        <p:spPr>
          <a:xfrm rot="5400000" flipH="1">
            <a:off x="10176774" y="2158934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14">
            <a:extLst>
              <a:ext uri="{FF2B5EF4-FFF2-40B4-BE49-F238E27FC236}">
                <a16:creationId xmlns="" xmlns:a16="http://schemas.microsoft.com/office/drawing/2014/main" id="{C27C8C9E-E3D3-4988-9C38-971EB3BFF596}"/>
              </a:ext>
            </a:extLst>
          </p:cNvPr>
          <p:cNvSpPr/>
          <p:nvPr/>
        </p:nvSpPr>
        <p:spPr>
          <a:xfrm rot="5400000" flipH="1">
            <a:off x="8100785" y="1624811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ed Rectangle 8">
            <a:extLst>
              <a:ext uri="{FF2B5EF4-FFF2-40B4-BE49-F238E27FC236}">
                <a16:creationId xmlns="" xmlns:a16="http://schemas.microsoft.com/office/drawing/2014/main" id="{7348C731-E7A8-4FEB-A6C3-1E70EA7E402B}"/>
              </a:ext>
            </a:extLst>
          </p:cNvPr>
          <p:cNvSpPr/>
          <p:nvPr/>
        </p:nvSpPr>
        <p:spPr>
          <a:xfrm rot="5400000" flipH="1">
            <a:off x="10176773" y="3596507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="" xmlns:a16="http://schemas.microsoft.com/office/drawing/2014/main" id="{95BAFB0C-AAFE-4317-9A96-A2A8371FEA6A}"/>
              </a:ext>
            </a:extLst>
          </p:cNvPr>
          <p:cNvSpPr/>
          <p:nvPr/>
        </p:nvSpPr>
        <p:spPr>
          <a:xfrm rot="5400000" flipH="1">
            <a:off x="8100784" y="3064269"/>
            <a:ext cx="1182334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8">
            <a:extLst>
              <a:ext uri="{FF2B5EF4-FFF2-40B4-BE49-F238E27FC236}">
                <a16:creationId xmlns="" xmlns:a16="http://schemas.microsoft.com/office/drawing/2014/main" id="{08BBFE0E-FE2E-47E8-BD79-86F261AC0570}"/>
              </a:ext>
            </a:extLst>
          </p:cNvPr>
          <p:cNvSpPr/>
          <p:nvPr/>
        </p:nvSpPr>
        <p:spPr>
          <a:xfrm rot="5400000" flipH="1">
            <a:off x="10176772" y="5035965"/>
            <a:ext cx="1182334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25">
            <a:extLst>
              <a:ext uri="{FF2B5EF4-FFF2-40B4-BE49-F238E27FC236}">
                <a16:creationId xmlns="" xmlns:a16="http://schemas.microsoft.com/office/drawing/2014/main" id="{4D8E9E74-A980-4B91-B946-713BEDDAA781}"/>
              </a:ext>
            </a:extLst>
          </p:cNvPr>
          <p:cNvGrpSpPr/>
          <p:nvPr/>
        </p:nvGrpSpPr>
        <p:grpSpPr>
          <a:xfrm>
            <a:off x="1976009" y="2172706"/>
            <a:ext cx="3248817" cy="923331"/>
            <a:chOff x="6210997" y="1433695"/>
            <a:chExt cx="1457348" cy="6568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72CDD39-94CF-45F6-AD57-60952EE7DB27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DF1E01D-F435-4005-8289-AC1E39C8E329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8">
            <a:extLst>
              <a:ext uri="{FF2B5EF4-FFF2-40B4-BE49-F238E27FC236}">
                <a16:creationId xmlns="" xmlns:a16="http://schemas.microsoft.com/office/drawing/2014/main" id="{41E1A435-5B49-42F6-A099-B59E8E94726D}"/>
              </a:ext>
            </a:extLst>
          </p:cNvPr>
          <p:cNvGrpSpPr/>
          <p:nvPr/>
        </p:nvGrpSpPr>
        <p:grpSpPr>
          <a:xfrm>
            <a:off x="1976009" y="3609260"/>
            <a:ext cx="3248817" cy="923331"/>
            <a:chOff x="6210997" y="1433695"/>
            <a:chExt cx="1457348" cy="65687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DB2AAB9-B90A-49B7-85C2-BCB79D815685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CF7750E-5FC9-4CCC-90D7-5274D2A343D8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="" xmlns:a16="http://schemas.microsoft.com/office/drawing/2014/main" id="{D5B7B82C-D006-40D9-8981-9E42100AC7FC}"/>
              </a:ext>
            </a:extLst>
          </p:cNvPr>
          <p:cNvGrpSpPr/>
          <p:nvPr/>
        </p:nvGrpSpPr>
        <p:grpSpPr>
          <a:xfrm>
            <a:off x="1976009" y="5045814"/>
            <a:ext cx="3248817" cy="923331"/>
            <a:chOff x="6210997" y="1433695"/>
            <a:chExt cx="1457348" cy="656879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EF5351B-545F-4045-A491-DC06B2D2F7B2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2FD3974-A90D-461E-AA09-8C40A8459A63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4">
            <a:extLst>
              <a:ext uri="{FF2B5EF4-FFF2-40B4-BE49-F238E27FC236}">
                <a16:creationId xmlns="" xmlns:a16="http://schemas.microsoft.com/office/drawing/2014/main" id="{855964A5-006B-499F-9811-95FF406F1F46}"/>
              </a:ext>
            </a:extLst>
          </p:cNvPr>
          <p:cNvGrpSpPr/>
          <p:nvPr/>
        </p:nvGrpSpPr>
        <p:grpSpPr>
          <a:xfrm>
            <a:off x="6967168" y="2187552"/>
            <a:ext cx="3211872" cy="923331"/>
            <a:chOff x="6210997" y="1433695"/>
            <a:chExt cx="1457348" cy="656879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AFE6A97-08FC-4BC9-92EF-B24C022DF915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4D42AA8-C5CF-46E2-A294-61A27BD78719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="" xmlns:a16="http://schemas.microsoft.com/office/drawing/2014/main" id="{A3E06492-1FEF-4B49-9462-03BAF591B5D3}"/>
              </a:ext>
            </a:extLst>
          </p:cNvPr>
          <p:cNvGrpSpPr/>
          <p:nvPr/>
        </p:nvGrpSpPr>
        <p:grpSpPr>
          <a:xfrm>
            <a:off x="6967171" y="3613030"/>
            <a:ext cx="3211872" cy="923331"/>
            <a:chOff x="6210997" y="1433695"/>
            <a:chExt cx="1457348" cy="65687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1CD4947-BCF9-4723-BB44-81FB83F3E97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E3B6B86-841B-414E-B94C-F8105C952412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40">
            <a:extLst>
              <a:ext uri="{FF2B5EF4-FFF2-40B4-BE49-F238E27FC236}">
                <a16:creationId xmlns="" xmlns:a16="http://schemas.microsoft.com/office/drawing/2014/main" id="{1599A836-5DFB-47DF-BA9B-8CAC862E0E16}"/>
              </a:ext>
            </a:extLst>
          </p:cNvPr>
          <p:cNvGrpSpPr/>
          <p:nvPr/>
        </p:nvGrpSpPr>
        <p:grpSpPr>
          <a:xfrm>
            <a:off x="6967174" y="5046837"/>
            <a:ext cx="3211872" cy="923331"/>
            <a:chOff x="6210997" y="1433695"/>
            <a:chExt cx="1457348" cy="656879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8F49BDD4-8B18-4576-8341-E56169CC723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7853F4D-1B34-42E7-835F-F09CA90087BE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Left-Right Arrow 43">
            <a:extLst>
              <a:ext uri="{FF2B5EF4-FFF2-40B4-BE49-F238E27FC236}">
                <a16:creationId xmlns="" xmlns:a16="http://schemas.microsoft.com/office/drawing/2014/main" id="{E1F404F0-D299-48AB-AB84-B6267A4A2399}"/>
              </a:ext>
            </a:extLst>
          </p:cNvPr>
          <p:cNvSpPr/>
          <p:nvPr/>
        </p:nvSpPr>
        <p:spPr>
          <a:xfrm>
            <a:off x="5487924" y="2392922"/>
            <a:ext cx="1216152" cy="48463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Left-Right Arrow 44">
            <a:extLst>
              <a:ext uri="{FF2B5EF4-FFF2-40B4-BE49-F238E27FC236}">
                <a16:creationId xmlns="" xmlns:a16="http://schemas.microsoft.com/office/drawing/2014/main" id="{451F551C-9524-4A24-815F-CBEE91B8E8EB}"/>
              </a:ext>
            </a:extLst>
          </p:cNvPr>
          <p:cNvSpPr/>
          <p:nvPr/>
        </p:nvSpPr>
        <p:spPr>
          <a:xfrm>
            <a:off x="5487924" y="3830495"/>
            <a:ext cx="1216152" cy="48463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Left-Right Arrow 45">
            <a:extLst>
              <a:ext uri="{FF2B5EF4-FFF2-40B4-BE49-F238E27FC236}">
                <a16:creationId xmlns="" xmlns:a16="http://schemas.microsoft.com/office/drawing/2014/main" id="{CB8A61D7-E149-4AE0-9B6E-A744F66DD556}"/>
              </a:ext>
            </a:extLst>
          </p:cNvPr>
          <p:cNvSpPr/>
          <p:nvPr/>
        </p:nvSpPr>
        <p:spPr>
          <a:xfrm>
            <a:off x="5487924" y="5266185"/>
            <a:ext cx="1216152" cy="48463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="" xmlns:a16="http://schemas.microsoft.com/office/drawing/2014/main" id="{76A3E072-BB83-4850-A929-98612808797E}"/>
              </a:ext>
            </a:extLst>
          </p:cNvPr>
          <p:cNvSpPr>
            <a:spLocks noChangeAspect="1"/>
          </p:cNvSpPr>
          <p:nvPr/>
        </p:nvSpPr>
        <p:spPr>
          <a:xfrm rot="9900000">
            <a:off x="1171025" y="3882884"/>
            <a:ext cx="455798" cy="38711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="" xmlns:a16="http://schemas.microsoft.com/office/drawing/2014/main" id="{B0C46155-97D2-42DA-8CE8-BE8EA70F4CC5}"/>
              </a:ext>
            </a:extLst>
          </p:cNvPr>
          <p:cNvSpPr/>
          <p:nvPr/>
        </p:nvSpPr>
        <p:spPr>
          <a:xfrm>
            <a:off x="1199573" y="2504908"/>
            <a:ext cx="398703" cy="30625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="" xmlns:a16="http://schemas.microsoft.com/office/drawing/2014/main" id="{E9806E68-0BEE-458A-AA48-299615907598}"/>
              </a:ext>
            </a:extLst>
          </p:cNvPr>
          <p:cNvSpPr/>
          <p:nvPr/>
        </p:nvSpPr>
        <p:spPr>
          <a:xfrm>
            <a:off x="10565262" y="2433124"/>
            <a:ext cx="405356" cy="34981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="" xmlns:a16="http://schemas.microsoft.com/office/drawing/2014/main" id="{1D0509BF-53A7-4F92-ACB0-ED984B8F677F}"/>
              </a:ext>
            </a:extLst>
          </p:cNvPr>
          <p:cNvSpPr/>
          <p:nvPr/>
        </p:nvSpPr>
        <p:spPr>
          <a:xfrm>
            <a:off x="10519606" y="3965337"/>
            <a:ext cx="496669" cy="33641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="" xmlns:a16="http://schemas.microsoft.com/office/drawing/2014/main" id="{F5C80F04-A1B1-459F-B3E7-7F20BC6C7BD0}"/>
              </a:ext>
            </a:extLst>
          </p:cNvPr>
          <p:cNvSpPr>
            <a:spLocks noChangeAspect="1"/>
          </p:cNvSpPr>
          <p:nvPr/>
        </p:nvSpPr>
        <p:spPr>
          <a:xfrm>
            <a:off x="10540041" y="5317770"/>
            <a:ext cx="455798" cy="360361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="" xmlns:a16="http://schemas.microsoft.com/office/drawing/2014/main" id="{FF702A2B-A685-4BAD-80B2-D7D5A8D1F4D2}"/>
              </a:ext>
            </a:extLst>
          </p:cNvPr>
          <p:cNvSpPr>
            <a:spLocks noChangeAspect="1"/>
          </p:cNvSpPr>
          <p:nvPr/>
        </p:nvSpPr>
        <p:spPr>
          <a:xfrm>
            <a:off x="1179137" y="5307572"/>
            <a:ext cx="439574" cy="4432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="" xmlns:a16="http://schemas.microsoft.com/office/drawing/2014/main" id="{8A443563-D12D-4156-882D-6BCDAFFF7E38}"/>
              </a:ext>
            </a:extLst>
          </p:cNvPr>
          <p:cNvSpPr/>
          <p:nvPr/>
        </p:nvSpPr>
        <p:spPr>
          <a:xfrm>
            <a:off x="9009380" y="2831966"/>
            <a:ext cx="318262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3" name="Group 45">
            <a:extLst>
              <a:ext uri="{FF2B5EF4-FFF2-40B4-BE49-F238E27FC236}">
                <a16:creationId xmlns="" xmlns:a16="http://schemas.microsoft.com/office/drawing/2014/main" id="{682E058C-F003-404A-A6EC-6689B29625FF}"/>
              </a:ext>
            </a:extLst>
          </p:cNvPr>
          <p:cNvGrpSpPr/>
          <p:nvPr/>
        </p:nvGrpSpPr>
        <p:grpSpPr>
          <a:xfrm>
            <a:off x="6266873" y="4228919"/>
            <a:ext cx="2842506" cy="923330"/>
            <a:chOff x="2551706" y="4283314"/>
            <a:chExt cx="1480091" cy="923330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29A0D3B2-1BCB-43F0-98EF-8D7FDA0430F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9FBB2965-908F-462D-80FB-605823EED9F8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6" name="Group 48">
            <a:extLst>
              <a:ext uri="{FF2B5EF4-FFF2-40B4-BE49-F238E27FC236}">
                <a16:creationId xmlns="" xmlns:a16="http://schemas.microsoft.com/office/drawing/2014/main" id="{A3E975F7-E1BE-4818-8A8A-65C3C34B80F6}"/>
              </a:ext>
            </a:extLst>
          </p:cNvPr>
          <p:cNvGrpSpPr/>
          <p:nvPr/>
        </p:nvGrpSpPr>
        <p:grpSpPr>
          <a:xfrm>
            <a:off x="4403451" y="5179863"/>
            <a:ext cx="2842506" cy="923330"/>
            <a:chOff x="2551706" y="4283314"/>
            <a:chExt cx="1480091" cy="923330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0EB76DA3-EFFD-48C7-BE25-E1C00376C6B0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6F358A39-A564-41F8-A909-69A413408CF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51">
            <a:extLst>
              <a:ext uri="{FF2B5EF4-FFF2-40B4-BE49-F238E27FC236}">
                <a16:creationId xmlns="" xmlns:a16="http://schemas.microsoft.com/office/drawing/2014/main" id="{C7B31EE6-78AB-4D4B-867E-F73A9DFCE4EA}"/>
              </a:ext>
            </a:extLst>
          </p:cNvPr>
          <p:cNvGrpSpPr/>
          <p:nvPr/>
        </p:nvGrpSpPr>
        <p:grpSpPr>
          <a:xfrm>
            <a:off x="8130294" y="3277976"/>
            <a:ext cx="2842506" cy="923330"/>
            <a:chOff x="2551706" y="4283314"/>
            <a:chExt cx="1480091" cy="923330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B79C351-9256-40F1-9F27-A1B8E9C2114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02AD2D78-D185-47FC-B89B-07BA4FA3CE7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D140072-BD0D-4364-ACB0-F8485C169772}"/>
              </a:ext>
            </a:extLst>
          </p:cNvPr>
          <p:cNvSpPr txBox="1"/>
          <p:nvPr/>
        </p:nvSpPr>
        <p:spPr>
          <a:xfrm>
            <a:off x="881501" y="1771740"/>
            <a:ext cx="358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3" name="Group 55">
            <a:extLst>
              <a:ext uri="{FF2B5EF4-FFF2-40B4-BE49-F238E27FC236}">
                <a16:creationId xmlns="" xmlns:a16="http://schemas.microsoft.com/office/drawing/2014/main" id="{BD395525-CEFA-4FDB-BC84-E1691842DF89}"/>
              </a:ext>
            </a:extLst>
          </p:cNvPr>
          <p:cNvGrpSpPr/>
          <p:nvPr/>
        </p:nvGrpSpPr>
        <p:grpSpPr>
          <a:xfrm>
            <a:off x="1108954" y="3872103"/>
            <a:ext cx="2560030" cy="923330"/>
            <a:chOff x="2551706" y="4283314"/>
            <a:chExt cx="1480091" cy="92333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001B8376-32E6-4179-A356-05B2C48ED466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FC9F594A-43F6-4679-83D1-A76BDA70FC4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DE3BCCAB-8BD1-46BA-B9BC-BA363E8A9D10}"/>
              </a:ext>
            </a:extLst>
          </p:cNvPr>
          <p:cNvSpPr/>
          <p:nvPr/>
        </p:nvSpPr>
        <p:spPr>
          <a:xfrm>
            <a:off x="0" y="5693521"/>
            <a:ext cx="429698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="" xmlns:a16="http://schemas.microsoft.com/office/drawing/2014/main" id="{D55E4FC9-8DEE-4144-9BE4-6F4C4C8A3C99}"/>
              </a:ext>
            </a:extLst>
          </p:cNvPr>
          <p:cNvSpPr/>
          <p:nvPr/>
        </p:nvSpPr>
        <p:spPr>
          <a:xfrm rot="16200000">
            <a:off x="3431424" y="5187957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4">
                  <a:lumMod val="70000"/>
                </a:schemeClr>
              </a:gs>
              <a:gs pos="100000">
                <a:schemeClr val="accent4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평행 사변형 57">
            <a:extLst>
              <a:ext uri="{FF2B5EF4-FFF2-40B4-BE49-F238E27FC236}">
                <a16:creationId xmlns="" xmlns:a16="http://schemas.microsoft.com/office/drawing/2014/main" id="{0694E07D-0F70-4F3B-AABF-CA6DA5B9F281}"/>
              </a:ext>
            </a:extLst>
          </p:cNvPr>
          <p:cNvSpPr/>
          <p:nvPr/>
        </p:nvSpPr>
        <p:spPr>
          <a:xfrm flipH="1">
            <a:off x="3876798" y="4742582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평행 사변형 58">
            <a:extLst>
              <a:ext uri="{FF2B5EF4-FFF2-40B4-BE49-F238E27FC236}">
                <a16:creationId xmlns="" xmlns:a16="http://schemas.microsoft.com/office/drawing/2014/main" id="{A3B0AB8B-8F55-4F09-BA5F-2624A9610106}"/>
              </a:ext>
            </a:extLst>
          </p:cNvPr>
          <p:cNvSpPr/>
          <p:nvPr/>
        </p:nvSpPr>
        <p:spPr>
          <a:xfrm rot="16200000">
            <a:off x="5292074" y="4233384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100000">
                <a:schemeClr val="accent3">
                  <a:lumMod val="70000"/>
                </a:schemeClr>
              </a:gs>
              <a:gs pos="0">
                <a:schemeClr val="accent3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="" xmlns:a16="http://schemas.microsoft.com/office/drawing/2014/main" id="{47D593D8-200C-432A-B129-F4D3493698A5}"/>
              </a:ext>
            </a:extLst>
          </p:cNvPr>
          <p:cNvSpPr/>
          <p:nvPr/>
        </p:nvSpPr>
        <p:spPr>
          <a:xfrm flipH="1">
            <a:off x="5737448" y="3787603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평행 사변형 60">
            <a:extLst>
              <a:ext uri="{FF2B5EF4-FFF2-40B4-BE49-F238E27FC236}">
                <a16:creationId xmlns="" xmlns:a16="http://schemas.microsoft.com/office/drawing/2014/main" id="{2467E6F2-36C7-4B97-A051-371C544D5473}"/>
              </a:ext>
            </a:extLst>
          </p:cNvPr>
          <p:cNvSpPr/>
          <p:nvPr/>
        </p:nvSpPr>
        <p:spPr>
          <a:xfrm rot="16200000">
            <a:off x="7149476" y="3278407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평행 사변형 61">
            <a:extLst>
              <a:ext uri="{FF2B5EF4-FFF2-40B4-BE49-F238E27FC236}">
                <a16:creationId xmlns="" xmlns:a16="http://schemas.microsoft.com/office/drawing/2014/main" id="{FCF64C21-4659-4BFA-818B-BD6CB144BE96}"/>
              </a:ext>
            </a:extLst>
          </p:cNvPr>
          <p:cNvSpPr/>
          <p:nvPr/>
        </p:nvSpPr>
        <p:spPr>
          <a:xfrm flipH="1">
            <a:off x="7594850" y="2832624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32">
            <a:extLst>
              <a:ext uri="{FF2B5EF4-FFF2-40B4-BE49-F238E27FC236}">
                <a16:creationId xmlns="" xmlns:a16="http://schemas.microsoft.com/office/drawing/2014/main" id="{C6A13955-5889-4308-A600-B6AC9A26D4A8}"/>
              </a:ext>
            </a:extLst>
          </p:cNvPr>
          <p:cNvSpPr/>
          <p:nvPr/>
        </p:nvSpPr>
        <p:spPr>
          <a:xfrm>
            <a:off x="9263787" y="1770472"/>
            <a:ext cx="1367393" cy="125248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7" name="Group 54">
            <a:extLst>
              <a:ext uri="{FF2B5EF4-FFF2-40B4-BE49-F238E27FC236}">
                <a16:creationId xmlns="" xmlns:a16="http://schemas.microsoft.com/office/drawing/2014/main" id="{98E54356-3D78-41C7-86C5-8BB8F29246B6}"/>
              </a:ext>
            </a:extLst>
          </p:cNvPr>
          <p:cNvGrpSpPr/>
          <p:nvPr/>
        </p:nvGrpSpPr>
        <p:grpSpPr>
          <a:xfrm>
            <a:off x="2118343" y="4939959"/>
            <a:ext cx="624904" cy="594571"/>
            <a:chOff x="137623" y="3843112"/>
            <a:chExt cx="1411778" cy="1343251"/>
          </a:xfrm>
        </p:grpSpPr>
        <p:sp>
          <p:nvSpPr>
            <p:cNvPr id="68" name="Freeform 288">
              <a:extLst>
                <a:ext uri="{FF2B5EF4-FFF2-40B4-BE49-F238E27FC236}">
                  <a16:creationId xmlns="" xmlns:a16="http://schemas.microsoft.com/office/drawing/2014/main" id="{C035988B-1B9F-48AA-86AE-9A9C8E221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9">
              <a:extLst>
                <a:ext uri="{FF2B5EF4-FFF2-40B4-BE49-F238E27FC236}">
                  <a16:creationId xmlns="" xmlns:a16="http://schemas.microsoft.com/office/drawing/2014/main" id="{AB4A1BDA-8AAD-4399-BCFA-7FB3E01D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0">
              <a:extLst>
                <a:ext uri="{FF2B5EF4-FFF2-40B4-BE49-F238E27FC236}">
                  <a16:creationId xmlns="" xmlns:a16="http://schemas.microsoft.com/office/drawing/2014/main" id="{C94D685D-7C47-4B11-B72A-F12D1DA4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1">
              <a:extLst>
                <a:ext uri="{FF2B5EF4-FFF2-40B4-BE49-F238E27FC236}">
                  <a16:creationId xmlns="" xmlns:a16="http://schemas.microsoft.com/office/drawing/2014/main" id="{EDDD0866-961C-467A-AC71-50CE024A2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92">
              <a:extLst>
                <a:ext uri="{FF2B5EF4-FFF2-40B4-BE49-F238E27FC236}">
                  <a16:creationId xmlns="" xmlns:a16="http://schemas.microsoft.com/office/drawing/2014/main" id="{9EA2BCD6-35CB-4CF4-B124-C105B50B0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93">
              <a:extLst>
                <a:ext uri="{FF2B5EF4-FFF2-40B4-BE49-F238E27FC236}">
                  <a16:creationId xmlns="" xmlns:a16="http://schemas.microsoft.com/office/drawing/2014/main" id="{A5C86443-90F5-4276-831F-EAF693DC9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7">
            <a:extLst>
              <a:ext uri="{FF2B5EF4-FFF2-40B4-BE49-F238E27FC236}">
                <a16:creationId xmlns="" xmlns:a16="http://schemas.microsoft.com/office/drawing/2014/main" id="{5A55A67D-3D9C-4921-ABA0-A67B602E4148}"/>
              </a:ext>
            </a:extLst>
          </p:cNvPr>
          <p:cNvGrpSpPr/>
          <p:nvPr/>
        </p:nvGrpSpPr>
        <p:grpSpPr>
          <a:xfrm rot="20070643">
            <a:off x="4516995" y="4043950"/>
            <a:ext cx="797674" cy="461953"/>
            <a:chOff x="6022976" y="3811588"/>
            <a:chExt cx="2357438" cy="1365250"/>
          </a:xfrm>
        </p:grpSpPr>
        <p:sp>
          <p:nvSpPr>
            <p:cNvPr id="75" name="Freeform 294">
              <a:extLst>
                <a:ext uri="{FF2B5EF4-FFF2-40B4-BE49-F238E27FC236}">
                  <a16:creationId xmlns="" xmlns:a16="http://schemas.microsoft.com/office/drawing/2014/main" id="{2F1BC018-C42E-4747-905D-C1F2292AE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="" xmlns:a16="http://schemas.microsoft.com/office/drawing/2014/main" id="{89A42D75-5217-4F82-BA12-1A6FB4E6C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303">
              <a:extLst>
                <a:ext uri="{FF2B5EF4-FFF2-40B4-BE49-F238E27FC236}">
                  <a16:creationId xmlns="" xmlns:a16="http://schemas.microsoft.com/office/drawing/2014/main" id="{31BF93BC-C815-45BB-B73F-BE1E47FD2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="" xmlns:a16="http://schemas.microsoft.com/office/drawing/2014/main" id="{19DE6C06-960A-4627-B1C8-BF87ADA3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="" xmlns:a16="http://schemas.microsoft.com/office/drawing/2014/main" id="{865FF998-38EE-4C43-846F-41FCAF8A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83">
            <a:extLst>
              <a:ext uri="{FF2B5EF4-FFF2-40B4-BE49-F238E27FC236}">
                <a16:creationId xmlns="" xmlns:a16="http://schemas.microsoft.com/office/drawing/2014/main" id="{64BD333A-AFEA-4458-94E1-CD055BB316B2}"/>
              </a:ext>
            </a:extLst>
          </p:cNvPr>
          <p:cNvGrpSpPr/>
          <p:nvPr/>
        </p:nvGrpSpPr>
        <p:grpSpPr>
          <a:xfrm>
            <a:off x="6341305" y="3049168"/>
            <a:ext cx="742385" cy="547557"/>
            <a:chOff x="7058026" y="1474788"/>
            <a:chExt cx="2776538" cy="2047875"/>
          </a:xfrm>
        </p:grpSpPr>
        <p:sp>
          <p:nvSpPr>
            <p:cNvPr id="81" name="Freeform 266">
              <a:extLst>
                <a:ext uri="{FF2B5EF4-FFF2-40B4-BE49-F238E27FC236}">
                  <a16:creationId xmlns="" xmlns:a16="http://schemas.microsoft.com/office/drawing/2014/main" id="{82026AF8-E791-4036-987F-B8C2CF7F4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7">
              <a:extLst>
                <a:ext uri="{FF2B5EF4-FFF2-40B4-BE49-F238E27FC236}">
                  <a16:creationId xmlns="" xmlns:a16="http://schemas.microsoft.com/office/drawing/2014/main" id="{7828ADB6-0314-466D-A153-D34684CA0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="" xmlns:a16="http://schemas.microsoft.com/office/drawing/2014/main" id="{F3C460F5-E8C5-4E9D-AB2C-DBC13760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" name="Freeform 265">
              <a:extLst>
                <a:ext uri="{FF2B5EF4-FFF2-40B4-BE49-F238E27FC236}">
                  <a16:creationId xmlns="" xmlns:a16="http://schemas.microsoft.com/office/drawing/2014/main" id="{451CF6A6-2026-4E48-B571-64EF2818A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69">
              <a:extLst>
                <a:ext uri="{FF2B5EF4-FFF2-40B4-BE49-F238E27FC236}">
                  <a16:creationId xmlns="" xmlns:a16="http://schemas.microsoft.com/office/drawing/2014/main" id="{DD3AFC4D-0BD2-4235-85A3-01C038BF9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74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=""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="" xmlns:a16="http://schemas.microsoft.com/office/drawing/2014/main" id="{50DE520D-AE65-4D8E-AAA7-20743A65AE4A}"/>
              </a:ext>
            </a:extLst>
          </p:cNvPr>
          <p:cNvGrpSpPr/>
          <p:nvPr/>
        </p:nvGrpSpPr>
        <p:grpSpPr>
          <a:xfrm>
            <a:off x="4204088" y="1959731"/>
            <a:ext cx="4525172" cy="726563"/>
            <a:chOff x="3131840" y="2204864"/>
            <a:chExt cx="3096344" cy="72656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FF7573C4-C392-4872-8920-8B1F7CC63A07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A7CFF6EE-8BB7-4B05-9C13-954445C24D5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2">
            <a:extLst>
              <a:ext uri="{FF2B5EF4-FFF2-40B4-BE49-F238E27FC236}">
                <a16:creationId xmlns="" xmlns:a16="http://schemas.microsoft.com/office/drawing/2014/main" id="{400307E1-CFEA-4261-8F34-D78B5C34C7D4}"/>
              </a:ext>
            </a:extLst>
          </p:cNvPr>
          <p:cNvGrpSpPr/>
          <p:nvPr/>
        </p:nvGrpSpPr>
        <p:grpSpPr>
          <a:xfrm>
            <a:off x="4204088" y="2842518"/>
            <a:ext cx="4525172" cy="726563"/>
            <a:chOff x="3131840" y="2204864"/>
            <a:chExt cx="3096344" cy="726563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D0658C5-C06B-490C-A87C-C4FD2389703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AE47C07-9F7D-4560-8298-3EF16D7EC4CD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="" xmlns:a16="http://schemas.microsoft.com/office/drawing/2014/main" id="{4CDB8C35-B5CA-4351-9EAC-756B52D17F5A}"/>
              </a:ext>
            </a:extLst>
          </p:cNvPr>
          <p:cNvGrpSpPr/>
          <p:nvPr/>
        </p:nvGrpSpPr>
        <p:grpSpPr>
          <a:xfrm>
            <a:off x="4204088" y="3725305"/>
            <a:ext cx="4525172" cy="726563"/>
            <a:chOff x="3131840" y="2204864"/>
            <a:chExt cx="3096344" cy="726563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8A39800-0234-44CF-B8AE-72628A58647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1DADF0E-DC82-4D90-8DE1-008B39EAAFE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8">
            <a:extLst>
              <a:ext uri="{FF2B5EF4-FFF2-40B4-BE49-F238E27FC236}">
                <a16:creationId xmlns="" xmlns:a16="http://schemas.microsoft.com/office/drawing/2014/main" id="{667F7634-7491-4F89-868F-9667CECF3D70}"/>
              </a:ext>
            </a:extLst>
          </p:cNvPr>
          <p:cNvGrpSpPr/>
          <p:nvPr/>
        </p:nvGrpSpPr>
        <p:grpSpPr>
          <a:xfrm>
            <a:off x="4204088" y="4608092"/>
            <a:ext cx="4525172" cy="726563"/>
            <a:chOff x="3131840" y="2204864"/>
            <a:chExt cx="3096344" cy="72656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54EDE75-5A35-4586-B091-FA1C3C339817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0400EB29-5BE6-4A0F-AEB1-E5CBB28E4E5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">
            <a:extLst>
              <a:ext uri="{FF2B5EF4-FFF2-40B4-BE49-F238E27FC236}">
                <a16:creationId xmlns="" xmlns:a16="http://schemas.microsoft.com/office/drawing/2014/main" id="{207EB787-2E3C-4BC4-9DC9-0EF4F623DF8A}"/>
              </a:ext>
            </a:extLst>
          </p:cNvPr>
          <p:cNvGrpSpPr/>
          <p:nvPr/>
        </p:nvGrpSpPr>
        <p:grpSpPr>
          <a:xfrm>
            <a:off x="4204088" y="5490879"/>
            <a:ext cx="4525172" cy="726563"/>
            <a:chOff x="3131840" y="2204864"/>
            <a:chExt cx="3096344" cy="72656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F18A1C4-50DC-4636-8BBE-229388CAB87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36E1E9E-CEC1-4A73-8557-DBEE8195DA1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Pentagon 2">
            <a:extLst>
              <a:ext uri="{FF2B5EF4-FFF2-40B4-BE49-F238E27FC236}">
                <a16:creationId xmlns="" xmlns:a16="http://schemas.microsoft.com/office/drawing/2014/main" id="{D0AD8554-4002-4900-8CA3-73159B1B7D89}"/>
              </a:ext>
            </a:extLst>
          </p:cNvPr>
          <p:cNvSpPr/>
          <p:nvPr/>
        </p:nvSpPr>
        <p:spPr>
          <a:xfrm>
            <a:off x="912674" y="1949682"/>
            <a:ext cx="3156908" cy="69578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Pentagon 24">
            <a:extLst>
              <a:ext uri="{FF2B5EF4-FFF2-40B4-BE49-F238E27FC236}">
                <a16:creationId xmlns="" xmlns:a16="http://schemas.microsoft.com/office/drawing/2014/main" id="{C3C26BE3-D7AF-4C6F-9204-5C385B82B5E6}"/>
              </a:ext>
            </a:extLst>
          </p:cNvPr>
          <p:cNvSpPr/>
          <p:nvPr/>
        </p:nvSpPr>
        <p:spPr>
          <a:xfrm>
            <a:off x="912674" y="2832470"/>
            <a:ext cx="3156908" cy="695785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Pentagon 25">
            <a:extLst>
              <a:ext uri="{FF2B5EF4-FFF2-40B4-BE49-F238E27FC236}">
                <a16:creationId xmlns="" xmlns:a16="http://schemas.microsoft.com/office/drawing/2014/main" id="{BC7A2D17-6CD4-46A6-BE60-96B77B5FDD9A}"/>
              </a:ext>
            </a:extLst>
          </p:cNvPr>
          <p:cNvSpPr/>
          <p:nvPr/>
        </p:nvSpPr>
        <p:spPr>
          <a:xfrm>
            <a:off x="912674" y="3715257"/>
            <a:ext cx="3156908" cy="69578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Pentagon 26">
            <a:extLst>
              <a:ext uri="{FF2B5EF4-FFF2-40B4-BE49-F238E27FC236}">
                <a16:creationId xmlns="" xmlns:a16="http://schemas.microsoft.com/office/drawing/2014/main" id="{14B77CB8-4267-47EB-8E16-A1E9524E8929}"/>
              </a:ext>
            </a:extLst>
          </p:cNvPr>
          <p:cNvSpPr/>
          <p:nvPr/>
        </p:nvSpPr>
        <p:spPr>
          <a:xfrm>
            <a:off x="912674" y="4598046"/>
            <a:ext cx="3156908" cy="69578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Pentagon 27">
            <a:extLst>
              <a:ext uri="{FF2B5EF4-FFF2-40B4-BE49-F238E27FC236}">
                <a16:creationId xmlns="" xmlns:a16="http://schemas.microsoft.com/office/drawing/2014/main" id="{2297FD52-6A7D-4B7A-A05D-446648F821D7}"/>
              </a:ext>
            </a:extLst>
          </p:cNvPr>
          <p:cNvSpPr/>
          <p:nvPr/>
        </p:nvSpPr>
        <p:spPr>
          <a:xfrm>
            <a:off x="912674" y="5480837"/>
            <a:ext cx="3156908" cy="6957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3">
            <a:extLst>
              <a:ext uri="{FF2B5EF4-FFF2-40B4-BE49-F238E27FC236}">
                <a16:creationId xmlns="" xmlns:a16="http://schemas.microsoft.com/office/drawing/2014/main" id="{8D0D0178-B42B-485B-8B4F-41FE972D3227}"/>
              </a:ext>
            </a:extLst>
          </p:cNvPr>
          <p:cNvSpPr/>
          <p:nvPr/>
        </p:nvSpPr>
        <p:spPr>
          <a:xfrm>
            <a:off x="8772211" y="1949681"/>
            <a:ext cx="2498692" cy="695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9">
            <a:extLst>
              <a:ext uri="{FF2B5EF4-FFF2-40B4-BE49-F238E27FC236}">
                <a16:creationId xmlns="" xmlns:a16="http://schemas.microsoft.com/office/drawing/2014/main" id="{070FB6CE-5E5C-4BA6-8AD0-C2FCF2AB6C2F}"/>
              </a:ext>
            </a:extLst>
          </p:cNvPr>
          <p:cNvSpPr/>
          <p:nvPr/>
        </p:nvSpPr>
        <p:spPr>
          <a:xfrm>
            <a:off x="9327599" y="2832470"/>
            <a:ext cx="1943303" cy="69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30">
            <a:extLst>
              <a:ext uri="{FF2B5EF4-FFF2-40B4-BE49-F238E27FC236}">
                <a16:creationId xmlns="" xmlns:a16="http://schemas.microsoft.com/office/drawing/2014/main" id="{AD1C3049-13E8-4061-87A8-A67F96318CC4}"/>
              </a:ext>
            </a:extLst>
          </p:cNvPr>
          <p:cNvSpPr/>
          <p:nvPr/>
        </p:nvSpPr>
        <p:spPr>
          <a:xfrm>
            <a:off x="8982081" y="3715259"/>
            <a:ext cx="2288822" cy="695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31">
            <a:extLst>
              <a:ext uri="{FF2B5EF4-FFF2-40B4-BE49-F238E27FC236}">
                <a16:creationId xmlns="" xmlns:a16="http://schemas.microsoft.com/office/drawing/2014/main" id="{B6780723-5634-4E24-B67D-7EA1ABAFDE9A}"/>
              </a:ext>
            </a:extLst>
          </p:cNvPr>
          <p:cNvSpPr/>
          <p:nvPr/>
        </p:nvSpPr>
        <p:spPr>
          <a:xfrm>
            <a:off x="9585741" y="4598048"/>
            <a:ext cx="1685162" cy="69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32">
            <a:extLst>
              <a:ext uri="{FF2B5EF4-FFF2-40B4-BE49-F238E27FC236}">
                <a16:creationId xmlns="" xmlns:a16="http://schemas.microsoft.com/office/drawing/2014/main" id="{1DEED59A-67FB-41B2-9E5C-A1C4A677F65F}"/>
              </a:ext>
            </a:extLst>
          </p:cNvPr>
          <p:cNvSpPr/>
          <p:nvPr/>
        </p:nvSpPr>
        <p:spPr>
          <a:xfrm>
            <a:off x="8729260" y="5480837"/>
            <a:ext cx="2551168" cy="695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Pentagon 40">
            <a:extLst>
              <a:ext uri="{FF2B5EF4-FFF2-40B4-BE49-F238E27FC236}">
                <a16:creationId xmlns="" xmlns:a16="http://schemas.microsoft.com/office/drawing/2014/main" id="{96D48C52-9BF2-47ED-8E10-2B18466E9145}"/>
              </a:ext>
            </a:extLst>
          </p:cNvPr>
          <p:cNvSpPr/>
          <p:nvPr/>
        </p:nvSpPr>
        <p:spPr>
          <a:xfrm>
            <a:off x="912675" y="1949682"/>
            <a:ext cx="1336638" cy="695785"/>
          </a:xfrm>
          <a:prstGeom prst="homePlate">
            <a:avLst/>
          </a:prstGeom>
          <a:gradFill>
            <a:gsLst>
              <a:gs pos="0">
                <a:schemeClr val="accent5">
                  <a:lumMod val="85000"/>
                </a:schemeClr>
              </a:gs>
              <a:gs pos="100000">
                <a:schemeClr val="accent5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Pentagon 41">
            <a:extLst>
              <a:ext uri="{FF2B5EF4-FFF2-40B4-BE49-F238E27FC236}">
                <a16:creationId xmlns="" xmlns:a16="http://schemas.microsoft.com/office/drawing/2014/main" id="{CA8B965F-60CA-4335-888E-1474DBD78034}"/>
              </a:ext>
            </a:extLst>
          </p:cNvPr>
          <p:cNvSpPr/>
          <p:nvPr/>
        </p:nvSpPr>
        <p:spPr>
          <a:xfrm>
            <a:off x="912675" y="2832470"/>
            <a:ext cx="1969776" cy="695785"/>
          </a:xfrm>
          <a:prstGeom prst="homePlate">
            <a:avLst/>
          </a:pr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Pentagon 42">
            <a:extLst>
              <a:ext uri="{FF2B5EF4-FFF2-40B4-BE49-F238E27FC236}">
                <a16:creationId xmlns="" xmlns:a16="http://schemas.microsoft.com/office/drawing/2014/main" id="{05812964-2B25-4F98-9ADD-31C6615402DA}"/>
              </a:ext>
            </a:extLst>
          </p:cNvPr>
          <p:cNvSpPr/>
          <p:nvPr/>
        </p:nvSpPr>
        <p:spPr>
          <a:xfrm>
            <a:off x="912675" y="3715258"/>
            <a:ext cx="1969776" cy="695785"/>
          </a:xfrm>
          <a:prstGeom prst="homePlate">
            <a:avLst/>
          </a:prstGeom>
          <a:gradFill>
            <a:gsLst>
              <a:gs pos="0">
                <a:schemeClr val="accent3">
                  <a:lumMod val="8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entagon 43">
            <a:extLst>
              <a:ext uri="{FF2B5EF4-FFF2-40B4-BE49-F238E27FC236}">
                <a16:creationId xmlns="" xmlns:a16="http://schemas.microsoft.com/office/drawing/2014/main" id="{69050BC6-6585-439A-9EC6-754574A36BC4}"/>
              </a:ext>
            </a:extLst>
          </p:cNvPr>
          <p:cNvSpPr/>
          <p:nvPr/>
        </p:nvSpPr>
        <p:spPr>
          <a:xfrm>
            <a:off x="912675" y="4598046"/>
            <a:ext cx="1336638" cy="695785"/>
          </a:xfrm>
          <a:prstGeom prst="homePlate">
            <a:avLst/>
          </a:prstGeom>
          <a:gradFill>
            <a:gsLst>
              <a:gs pos="0">
                <a:schemeClr val="accent2">
                  <a:lumMod val="8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Pentagon 44">
            <a:extLst>
              <a:ext uri="{FF2B5EF4-FFF2-40B4-BE49-F238E27FC236}">
                <a16:creationId xmlns="" xmlns:a16="http://schemas.microsoft.com/office/drawing/2014/main" id="{2CFE878E-D59D-458A-8B30-A0097129F1AE}"/>
              </a:ext>
            </a:extLst>
          </p:cNvPr>
          <p:cNvSpPr/>
          <p:nvPr/>
        </p:nvSpPr>
        <p:spPr>
          <a:xfrm>
            <a:off x="912675" y="5480837"/>
            <a:ext cx="1578452" cy="695785"/>
          </a:xfrm>
          <a:prstGeom prst="homePlate">
            <a:avLst/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76AD618-5ADD-4040-8827-756FABC15E3E}"/>
              </a:ext>
            </a:extLst>
          </p:cNvPr>
          <p:cNvSpPr txBox="1"/>
          <p:nvPr/>
        </p:nvSpPr>
        <p:spPr>
          <a:xfrm>
            <a:off x="9138798" y="2159074"/>
            <a:ext cx="15672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A99A559-7DD6-4B0A-90FC-81DD6F4AFB76}"/>
              </a:ext>
            </a:extLst>
          </p:cNvPr>
          <p:cNvSpPr txBox="1"/>
          <p:nvPr/>
        </p:nvSpPr>
        <p:spPr>
          <a:xfrm>
            <a:off x="9661112" y="3035812"/>
            <a:ext cx="1061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F35A4C1-DF13-406A-9865-9F5CDC632C9B}"/>
              </a:ext>
            </a:extLst>
          </p:cNvPr>
          <p:cNvSpPr txBox="1"/>
          <p:nvPr/>
        </p:nvSpPr>
        <p:spPr>
          <a:xfrm>
            <a:off x="9257264" y="3922737"/>
            <a:ext cx="13216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A21EC43-F39F-436C-8B3C-09AD3BD444BB}"/>
              </a:ext>
            </a:extLst>
          </p:cNvPr>
          <p:cNvSpPr txBox="1"/>
          <p:nvPr/>
        </p:nvSpPr>
        <p:spPr>
          <a:xfrm>
            <a:off x="9949144" y="4807441"/>
            <a:ext cx="1061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DDFD41-9DAA-4412-85B4-E5B80B38068A}"/>
              </a:ext>
            </a:extLst>
          </p:cNvPr>
          <p:cNvSpPr txBox="1"/>
          <p:nvPr/>
        </p:nvSpPr>
        <p:spPr>
          <a:xfrm>
            <a:off x="9113248" y="5690230"/>
            <a:ext cx="19697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="" xmlns:a16="http://schemas.microsoft.com/office/drawing/2014/main" id="{E53C0D97-E0FF-49D2-A2F5-2E4E6632FA98}"/>
              </a:ext>
            </a:extLst>
          </p:cNvPr>
          <p:cNvSpPr/>
          <p:nvPr/>
        </p:nvSpPr>
        <p:spPr>
          <a:xfrm rot="2700000">
            <a:off x="3373510" y="29335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9">
            <a:extLst>
              <a:ext uri="{FF2B5EF4-FFF2-40B4-BE49-F238E27FC236}">
                <a16:creationId xmlns="" xmlns:a16="http://schemas.microsoft.com/office/drawing/2014/main" id="{6897DFA7-5DAF-45F3-B8E5-E6309095B67E}"/>
              </a:ext>
            </a:extLst>
          </p:cNvPr>
          <p:cNvSpPr/>
          <p:nvPr/>
        </p:nvSpPr>
        <p:spPr>
          <a:xfrm>
            <a:off x="3309764" y="21276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36">
            <a:extLst>
              <a:ext uri="{FF2B5EF4-FFF2-40B4-BE49-F238E27FC236}">
                <a16:creationId xmlns="" xmlns:a16="http://schemas.microsoft.com/office/drawing/2014/main" id="{EC89C911-4843-4312-AD31-756FC5FC5698}"/>
              </a:ext>
            </a:extLst>
          </p:cNvPr>
          <p:cNvSpPr/>
          <p:nvPr/>
        </p:nvSpPr>
        <p:spPr>
          <a:xfrm>
            <a:off x="3274201" y="390464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 Same Side Corner Rectangle 36">
            <a:extLst>
              <a:ext uri="{FF2B5EF4-FFF2-40B4-BE49-F238E27FC236}">
                <a16:creationId xmlns="" xmlns:a16="http://schemas.microsoft.com/office/drawing/2014/main" id="{145E8721-CE03-4321-806E-4F2830B11AFE}"/>
              </a:ext>
            </a:extLst>
          </p:cNvPr>
          <p:cNvSpPr>
            <a:spLocks noChangeAspect="1"/>
          </p:cNvSpPr>
          <p:nvPr/>
        </p:nvSpPr>
        <p:spPr>
          <a:xfrm>
            <a:off x="3308470" y="566907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21">
            <a:extLst>
              <a:ext uri="{FF2B5EF4-FFF2-40B4-BE49-F238E27FC236}">
                <a16:creationId xmlns="" xmlns:a16="http://schemas.microsoft.com/office/drawing/2014/main" id="{487CF5F7-31EB-4771-A4E2-9C1EBECC134A}"/>
              </a:ext>
            </a:extLst>
          </p:cNvPr>
          <p:cNvSpPr>
            <a:spLocks noChangeAspect="1"/>
          </p:cNvSpPr>
          <p:nvPr/>
        </p:nvSpPr>
        <p:spPr>
          <a:xfrm>
            <a:off x="3321339" y="4789955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1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/>
          <a:stretch/>
        </p:blipFill>
        <p:spPr>
          <a:xfrm>
            <a:off x="-24063" y="-1"/>
            <a:ext cx="6999870" cy="68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9" name="평행 사변형 58">
            <a:extLst>
              <a:ext uri="{FF2B5EF4-FFF2-40B4-BE49-F238E27FC236}">
                <a16:creationId xmlns="" xmlns:a16="http://schemas.microsoft.com/office/drawing/2014/main" id="{24AA5137-699F-4D9C-B067-5A7F96F863E1}"/>
              </a:ext>
            </a:extLst>
          </p:cNvPr>
          <p:cNvSpPr/>
          <p:nvPr/>
        </p:nvSpPr>
        <p:spPr>
          <a:xfrm>
            <a:off x="3922028" y="2422218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="" xmlns:a16="http://schemas.microsoft.com/office/drawing/2014/main" id="{05930793-F751-4339-A9B6-1D53715EA889}"/>
              </a:ext>
            </a:extLst>
          </p:cNvPr>
          <p:cNvSpPr/>
          <p:nvPr/>
        </p:nvSpPr>
        <p:spPr>
          <a:xfrm>
            <a:off x="6503139" y="2036500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="" xmlns:a16="http://schemas.microsoft.com/office/drawing/2014/main" id="{197FAE6F-2E1B-412D-B8CC-54D598E3B850}"/>
              </a:ext>
            </a:extLst>
          </p:cNvPr>
          <p:cNvSpPr/>
          <p:nvPr/>
        </p:nvSpPr>
        <p:spPr>
          <a:xfrm>
            <a:off x="9070336" y="921240"/>
            <a:ext cx="3124806" cy="4156378"/>
          </a:xfrm>
          <a:custGeom>
            <a:avLst/>
            <a:gdLst>
              <a:gd name="connsiteX0" fmla="*/ 3124806 w 3124806"/>
              <a:gd name="connsiteY0" fmla="*/ 0 h 4156378"/>
              <a:gd name="connsiteX1" fmla="*/ 3124806 w 3124806"/>
              <a:gd name="connsiteY1" fmla="*/ 2392806 h 4156378"/>
              <a:gd name="connsiteX2" fmla="*/ 1797538 w 3124806"/>
              <a:gd name="connsiteY2" fmla="*/ 4156378 h 4156378"/>
              <a:gd name="connsiteX3" fmla="*/ 0 w 3124806"/>
              <a:gd name="connsiteY3" fmla="*/ 4156378 h 415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806" h="4156378">
                <a:moveTo>
                  <a:pt x="3124806" y="0"/>
                </a:moveTo>
                <a:lnTo>
                  <a:pt x="3124806" y="2392806"/>
                </a:lnTo>
                <a:lnTo>
                  <a:pt x="1797538" y="4156378"/>
                </a:lnTo>
                <a:lnTo>
                  <a:pt x="0" y="41563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평행 사변형 42">
            <a:extLst>
              <a:ext uri="{FF2B5EF4-FFF2-40B4-BE49-F238E27FC236}">
                <a16:creationId xmlns="" xmlns:a16="http://schemas.microsoft.com/office/drawing/2014/main" id="{56BC158B-28A2-4AF0-99DA-0959E949C107}"/>
              </a:ext>
            </a:extLst>
          </p:cNvPr>
          <p:cNvSpPr/>
          <p:nvPr/>
        </p:nvSpPr>
        <p:spPr>
          <a:xfrm>
            <a:off x="-1322" y="3188764"/>
            <a:ext cx="3128323" cy="3655054"/>
          </a:xfrm>
          <a:custGeom>
            <a:avLst/>
            <a:gdLst>
              <a:gd name="connsiteX0" fmla="*/ 0 w 4522194"/>
              <a:gd name="connsiteY0" fmla="*/ 3655054 h 3655054"/>
              <a:gd name="connsiteX1" fmla="*/ 2747906 w 4522194"/>
              <a:gd name="connsiteY1" fmla="*/ 0 h 3655054"/>
              <a:gd name="connsiteX2" fmla="*/ 4522194 w 4522194"/>
              <a:gd name="connsiteY2" fmla="*/ 0 h 3655054"/>
              <a:gd name="connsiteX3" fmla="*/ 1774288 w 4522194"/>
              <a:gd name="connsiteY3" fmla="*/ 3655054 h 3655054"/>
              <a:gd name="connsiteX4" fmla="*/ 0 w 4522194"/>
              <a:gd name="connsiteY4" fmla="*/ 3655054 h 3655054"/>
              <a:gd name="connsiteX0" fmla="*/ 0 w 4522194"/>
              <a:gd name="connsiteY0" fmla="*/ 3655054 h 3655054"/>
              <a:gd name="connsiteX1" fmla="*/ 1500708 w 4522194"/>
              <a:gd name="connsiteY1" fmla="*/ 1643907 h 3655054"/>
              <a:gd name="connsiteX2" fmla="*/ 2747906 w 4522194"/>
              <a:gd name="connsiteY2" fmla="*/ 0 h 3655054"/>
              <a:gd name="connsiteX3" fmla="*/ 4522194 w 4522194"/>
              <a:gd name="connsiteY3" fmla="*/ 0 h 3655054"/>
              <a:gd name="connsiteX4" fmla="*/ 1774288 w 4522194"/>
              <a:gd name="connsiteY4" fmla="*/ 3655054 h 3655054"/>
              <a:gd name="connsiteX5" fmla="*/ 0 w 4522194"/>
              <a:gd name="connsiteY5" fmla="*/ 3655054 h 3655054"/>
              <a:gd name="connsiteX0" fmla="*/ 0 w 4522194"/>
              <a:gd name="connsiteY0" fmla="*/ 3655054 h 3655054"/>
              <a:gd name="connsiteX1" fmla="*/ 1500708 w 4522194"/>
              <a:gd name="connsiteY1" fmla="*/ 1643907 h 3655054"/>
              <a:gd name="connsiteX2" fmla="*/ 2747906 w 4522194"/>
              <a:gd name="connsiteY2" fmla="*/ 0 h 3655054"/>
              <a:gd name="connsiteX3" fmla="*/ 4522194 w 4522194"/>
              <a:gd name="connsiteY3" fmla="*/ 0 h 3655054"/>
              <a:gd name="connsiteX4" fmla="*/ 1774288 w 4522194"/>
              <a:gd name="connsiteY4" fmla="*/ 3655054 h 3655054"/>
              <a:gd name="connsiteX5" fmla="*/ 1509123 w 4522194"/>
              <a:gd name="connsiteY5" fmla="*/ 3655026 h 3655054"/>
              <a:gd name="connsiteX6" fmla="*/ 0 w 4522194"/>
              <a:gd name="connsiteY6" fmla="*/ 3655054 h 3655054"/>
              <a:gd name="connsiteX0" fmla="*/ 8415 w 3021486"/>
              <a:gd name="connsiteY0" fmla="*/ 3655026 h 3655054"/>
              <a:gd name="connsiteX1" fmla="*/ 0 w 3021486"/>
              <a:gd name="connsiteY1" fmla="*/ 1643907 h 3655054"/>
              <a:gd name="connsiteX2" fmla="*/ 1247198 w 3021486"/>
              <a:gd name="connsiteY2" fmla="*/ 0 h 3655054"/>
              <a:gd name="connsiteX3" fmla="*/ 3021486 w 3021486"/>
              <a:gd name="connsiteY3" fmla="*/ 0 h 3655054"/>
              <a:gd name="connsiteX4" fmla="*/ 273580 w 3021486"/>
              <a:gd name="connsiteY4" fmla="*/ 3655054 h 3655054"/>
              <a:gd name="connsiteX5" fmla="*/ 8415 w 3021486"/>
              <a:gd name="connsiteY5" fmla="*/ 3655026 h 3655054"/>
              <a:gd name="connsiteX0" fmla="*/ 0 w 3123050"/>
              <a:gd name="connsiteY0" fmla="*/ 3651883 h 3655054"/>
              <a:gd name="connsiteX1" fmla="*/ 101564 w 3123050"/>
              <a:gd name="connsiteY1" fmla="*/ 1643907 h 3655054"/>
              <a:gd name="connsiteX2" fmla="*/ 1348762 w 3123050"/>
              <a:gd name="connsiteY2" fmla="*/ 0 h 3655054"/>
              <a:gd name="connsiteX3" fmla="*/ 3123050 w 3123050"/>
              <a:gd name="connsiteY3" fmla="*/ 0 h 3655054"/>
              <a:gd name="connsiteX4" fmla="*/ 375144 w 3123050"/>
              <a:gd name="connsiteY4" fmla="*/ 3655054 h 3655054"/>
              <a:gd name="connsiteX5" fmla="*/ 0 w 3123050"/>
              <a:gd name="connsiteY5" fmla="*/ 3651883 h 3655054"/>
              <a:gd name="connsiteX0" fmla="*/ 5273 w 3128323"/>
              <a:gd name="connsiteY0" fmla="*/ 3651883 h 3655054"/>
              <a:gd name="connsiteX1" fmla="*/ 0 w 3128323"/>
              <a:gd name="connsiteY1" fmla="*/ 1785309 h 3655054"/>
              <a:gd name="connsiteX2" fmla="*/ 1354035 w 3128323"/>
              <a:gd name="connsiteY2" fmla="*/ 0 h 3655054"/>
              <a:gd name="connsiteX3" fmla="*/ 3128323 w 3128323"/>
              <a:gd name="connsiteY3" fmla="*/ 0 h 3655054"/>
              <a:gd name="connsiteX4" fmla="*/ 380417 w 3128323"/>
              <a:gd name="connsiteY4" fmla="*/ 3655054 h 3655054"/>
              <a:gd name="connsiteX5" fmla="*/ 5273 w 3128323"/>
              <a:gd name="connsiteY5" fmla="*/ 3651883 h 365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8323" h="3655054">
                <a:moveTo>
                  <a:pt x="5273" y="3651883"/>
                </a:moveTo>
                <a:cubicBezTo>
                  <a:pt x="3515" y="3029692"/>
                  <a:pt x="1758" y="2407500"/>
                  <a:pt x="0" y="1785309"/>
                </a:cubicBezTo>
                <a:lnTo>
                  <a:pt x="1354035" y="0"/>
                </a:lnTo>
                <a:lnTo>
                  <a:pt x="3128323" y="0"/>
                </a:lnTo>
                <a:lnTo>
                  <a:pt x="380417" y="3655054"/>
                </a:lnTo>
                <a:lnTo>
                  <a:pt x="5273" y="365188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평행 사변형 62">
            <a:extLst>
              <a:ext uri="{FF2B5EF4-FFF2-40B4-BE49-F238E27FC236}">
                <a16:creationId xmlns="" xmlns:a16="http://schemas.microsoft.com/office/drawing/2014/main" id="{E641D86F-25EE-46BD-92CF-CCCC1F6ACCA9}"/>
              </a:ext>
            </a:extLst>
          </p:cNvPr>
          <p:cNvSpPr/>
          <p:nvPr/>
        </p:nvSpPr>
        <p:spPr>
          <a:xfrm>
            <a:off x="1327001" y="2807937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9">
            <a:extLst>
              <a:ext uri="{FF2B5EF4-FFF2-40B4-BE49-F238E27FC236}">
                <a16:creationId xmlns="" xmlns:a16="http://schemas.microsoft.com/office/drawing/2014/main" id="{0F3E799C-EB94-44A2-9F8D-37B6AE7E8191}"/>
              </a:ext>
            </a:extLst>
          </p:cNvPr>
          <p:cNvGrpSpPr/>
          <p:nvPr/>
        </p:nvGrpSpPr>
        <p:grpSpPr>
          <a:xfrm>
            <a:off x="1327001" y="3188764"/>
            <a:ext cx="1800000" cy="3036228"/>
            <a:chOff x="826153" y="3284984"/>
            <a:chExt cx="1523950" cy="2672681"/>
          </a:xfrm>
        </p:grpSpPr>
        <p:sp>
          <p:nvSpPr>
            <p:cNvPr id="65" name="Rectangle 10">
              <a:extLst>
                <a:ext uri="{FF2B5EF4-FFF2-40B4-BE49-F238E27FC236}">
                  <a16:creationId xmlns="" xmlns:a16="http://schemas.microsoft.com/office/drawing/2014/main" id="{D0A80906-59E5-4F50-9B26-1467560D147A}"/>
                </a:ext>
              </a:extLst>
            </p:cNvPr>
            <p:cNvSpPr/>
            <p:nvPr/>
          </p:nvSpPr>
          <p:spPr>
            <a:xfrm>
              <a:off x="827584" y="3284984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Rectangle 13">
              <a:extLst>
                <a:ext uri="{FF2B5EF4-FFF2-40B4-BE49-F238E27FC236}">
                  <a16:creationId xmlns="" xmlns:a16="http://schemas.microsoft.com/office/drawing/2014/main" id="{7759C66F-6B5F-4451-954F-70850E5CEEE9}"/>
                </a:ext>
              </a:extLst>
            </p:cNvPr>
            <p:cNvSpPr/>
            <p:nvPr/>
          </p:nvSpPr>
          <p:spPr>
            <a:xfrm>
              <a:off x="826153" y="4301481"/>
              <a:ext cx="1523950" cy="165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Group 16">
            <a:extLst>
              <a:ext uri="{FF2B5EF4-FFF2-40B4-BE49-F238E27FC236}">
                <a16:creationId xmlns="" xmlns:a16="http://schemas.microsoft.com/office/drawing/2014/main" id="{BB60CA84-4BEF-41F6-BB4C-77645AAAD8F6}"/>
              </a:ext>
            </a:extLst>
          </p:cNvPr>
          <p:cNvGrpSpPr/>
          <p:nvPr/>
        </p:nvGrpSpPr>
        <p:grpSpPr>
          <a:xfrm>
            <a:off x="3908113" y="2807936"/>
            <a:ext cx="1800000" cy="3036228"/>
            <a:chOff x="2770369" y="2708920"/>
            <a:chExt cx="1523950" cy="2672681"/>
          </a:xfrm>
        </p:grpSpPr>
        <p:sp>
          <p:nvSpPr>
            <p:cNvPr id="68" name="Rectangle 101">
              <a:extLst>
                <a:ext uri="{FF2B5EF4-FFF2-40B4-BE49-F238E27FC236}">
                  <a16:creationId xmlns="" xmlns:a16="http://schemas.microsoft.com/office/drawing/2014/main" id="{CB7190B9-C887-4B09-9763-404DBD7B105C}"/>
                </a:ext>
              </a:extLst>
            </p:cNvPr>
            <p:cNvSpPr/>
            <p:nvPr/>
          </p:nvSpPr>
          <p:spPr>
            <a:xfrm>
              <a:off x="2771800" y="2708920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Rectangle 102">
              <a:extLst>
                <a:ext uri="{FF2B5EF4-FFF2-40B4-BE49-F238E27FC236}">
                  <a16:creationId xmlns="" xmlns:a16="http://schemas.microsoft.com/office/drawing/2014/main" id="{FE600E33-B743-4E95-981E-8FE715667E35}"/>
                </a:ext>
              </a:extLst>
            </p:cNvPr>
            <p:cNvSpPr/>
            <p:nvPr/>
          </p:nvSpPr>
          <p:spPr>
            <a:xfrm>
              <a:off x="2770369" y="3725417"/>
              <a:ext cx="1523950" cy="16561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Group 15">
            <a:extLst>
              <a:ext uri="{FF2B5EF4-FFF2-40B4-BE49-F238E27FC236}">
                <a16:creationId xmlns="" xmlns:a16="http://schemas.microsoft.com/office/drawing/2014/main" id="{BB2A64F9-D9B3-4B27-9203-46EA7FCFC2FE}"/>
              </a:ext>
            </a:extLst>
          </p:cNvPr>
          <p:cNvGrpSpPr/>
          <p:nvPr/>
        </p:nvGrpSpPr>
        <p:grpSpPr>
          <a:xfrm>
            <a:off x="6489225" y="2422218"/>
            <a:ext cx="1800000" cy="3041118"/>
            <a:chOff x="4642577" y="2132856"/>
            <a:chExt cx="1523950" cy="2676986"/>
          </a:xfrm>
        </p:grpSpPr>
        <p:sp>
          <p:nvSpPr>
            <p:cNvPr id="71" name="Rectangle 103">
              <a:extLst>
                <a:ext uri="{FF2B5EF4-FFF2-40B4-BE49-F238E27FC236}">
                  <a16:creationId xmlns="" xmlns:a16="http://schemas.microsoft.com/office/drawing/2014/main" id="{8A0DFEF6-718F-48D3-9FE8-A96FE2E07175}"/>
                </a:ext>
              </a:extLst>
            </p:cNvPr>
            <p:cNvSpPr/>
            <p:nvPr/>
          </p:nvSpPr>
          <p:spPr>
            <a:xfrm>
              <a:off x="4644008" y="2132856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Rectangle 104">
              <a:extLst>
                <a:ext uri="{FF2B5EF4-FFF2-40B4-BE49-F238E27FC236}">
                  <a16:creationId xmlns="" xmlns:a16="http://schemas.microsoft.com/office/drawing/2014/main" id="{80F573CC-B5C9-451A-AB59-4B560C49C26F}"/>
                </a:ext>
              </a:extLst>
            </p:cNvPr>
            <p:cNvSpPr/>
            <p:nvPr/>
          </p:nvSpPr>
          <p:spPr>
            <a:xfrm>
              <a:off x="4642577" y="3140968"/>
              <a:ext cx="1523950" cy="16688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14">
            <a:extLst>
              <a:ext uri="{FF2B5EF4-FFF2-40B4-BE49-F238E27FC236}">
                <a16:creationId xmlns="" xmlns:a16="http://schemas.microsoft.com/office/drawing/2014/main" id="{59B03786-5D11-49D9-BBA9-007640F27C8E}"/>
              </a:ext>
            </a:extLst>
          </p:cNvPr>
          <p:cNvGrpSpPr/>
          <p:nvPr/>
        </p:nvGrpSpPr>
        <p:grpSpPr>
          <a:xfrm>
            <a:off x="9070336" y="2036500"/>
            <a:ext cx="1800000" cy="3041118"/>
            <a:chOff x="6586793" y="1916832"/>
            <a:chExt cx="1523950" cy="2676986"/>
          </a:xfrm>
        </p:grpSpPr>
        <p:sp>
          <p:nvSpPr>
            <p:cNvPr id="74" name="Rectangle 105">
              <a:extLst>
                <a:ext uri="{FF2B5EF4-FFF2-40B4-BE49-F238E27FC236}">
                  <a16:creationId xmlns="" xmlns:a16="http://schemas.microsoft.com/office/drawing/2014/main" id="{D4BBDDF7-5E4D-4B0D-A05F-CCA967DFCBB1}"/>
                </a:ext>
              </a:extLst>
            </p:cNvPr>
            <p:cNvSpPr/>
            <p:nvPr/>
          </p:nvSpPr>
          <p:spPr>
            <a:xfrm>
              <a:off x="6588224" y="1916832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Rectangle 106">
              <a:extLst>
                <a:ext uri="{FF2B5EF4-FFF2-40B4-BE49-F238E27FC236}">
                  <a16:creationId xmlns="" xmlns:a16="http://schemas.microsoft.com/office/drawing/2014/main" id="{21C7418D-B200-4DDB-B379-3DC18BC3535D}"/>
                </a:ext>
              </a:extLst>
            </p:cNvPr>
            <p:cNvSpPr/>
            <p:nvPr/>
          </p:nvSpPr>
          <p:spPr>
            <a:xfrm>
              <a:off x="6586793" y="2924944"/>
              <a:ext cx="1523950" cy="16688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51B7C440-1502-4E37-975A-2E7EBC602A86}"/>
              </a:ext>
            </a:extLst>
          </p:cNvPr>
          <p:cNvSpPr txBox="1"/>
          <p:nvPr/>
        </p:nvSpPr>
        <p:spPr>
          <a:xfrm>
            <a:off x="1547169" y="3999391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F8ED6F02-FB7F-47F4-A375-290E4B446AD5}"/>
              </a:ext>
            </a:extLst>
          </p:cNvPr>
          <p:cNvSpPr txBox="1"/>
          <p:nvPr/>
        </p:nvSpPr>
        <p:spPr>
          <a:xfrm>
            <a:off x="4123689" y="3615658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631ED682-D91C-4837-A617-4B341C954E02}"/>
              </a:ext>
            </a:extLst>
          </p:cNvPr>
          <p:cNvSpPr txBox="1"/>
          <p:nvPr/>
        </p:nvSpPr>
        <p:spPr>
          <a:xfrm>
            <a:off x="6700209" y="3231926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ED4EEF6B-7703-4476-ABF3-5260F021154C}"/>
              </a:ext>
            </a:extLst>
          </p:cNvPr>
          <p:cNvSpPr txBox="1"/>
          <p:nvPr/>
        </p:nvSpPr>
        <p:spPr>
          <a:xfrm>
            <a:off x="9276729" y="2848194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8C335447-6C8E-415C-995D-7DA6CECA8663}"/>
              </a:ext>
            </a:extLst>
          </p:cNvPr>
          <p:cNvSpPr txBox="1"/>
          <p:nvPr/>
        </p:nvSpPr>
        <p:spPr>
          <a:xfrm>
            <a:off x="1532191" y="4602962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D0F3B95-18B1-4FAD-B3E1-B8521F846055}"/>
              </a:ext>
            </a:extLst>
          </p:cNvPr>
          <p:cNvSpPr txBox="1"/>
          <p:nvPr/>
        </p:nvSpPr>
        <p:spPr>
          <a:xfrm>
            <a:off x="4108842" y="4215428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EB9B5373-D403-46B4-9A7E-E9D0C46B536F}"/>
              </a:ext>
            </a:extLst>
          </p:cNvPr>
          <p:cNvSpPr txBox="1"/>
          <p:nvPr/>
        </p:nvSpPr>
        <p:spPr>
          <a:xfrm>
            <a:off x="6685493" y="3827894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F91FB5D-6B31-4C60-984E-6F8D011D2F72}"/>
              </a:ext>
            </a:extLst>
          </p:cNvPr>
          <p:cNvSpPr txBox="1"/>
          <p:nvPr/>
        </p:nvSpPr>
        <p:spPr>
          <a:xfrm>
            <a:off x="9262144" y="3440360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4" name="Parallelogram 15">
            <a:extLst>
              <a:ext uri="{FF2B5EF4-FFF2-40B4-BE49-F238E27FC236}">
                <a16:creationId xmlns="" xmlns:a16="http://schemas.microsoft.com/office/drawing/2014/main" id="{EAC4B0C8-B9EF-416A-B055-5FD48F40F461}"/>
              </a:ext>
            </a:extLst>
          </p:cNvPr>
          <p:cNvSpPr/>
          <p:nvPr/>
        </p:nvSpPr>
        <p:spPr>
          <a:xfrm flipH="1">
            <a:off x="4610586" y="3085851"/>
            <a:ext cx="384517" cy="38451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5" name="Frame 17">
            <a:extLst>
              <a:ext uri="{FF2B5EF4-FFF2-40B4-BE49-F238E27FC236}">
                <a16:creationId xmlns="" xmlns:a16="http://schemas.microsoft.com/office/drawing/2014/main" id="{3EA8AB0F-E7DD-4B41-80AB-7BB53F4FF963}"/>
              </a:ext>
            </a:extLst>
          </p:cNvPr>
          <p:cNvSpPr/>
          <p:nvPr/>
        </p:nvSpPr>
        <p:spPr>
          <a:xfrm>
            <a:off x="2077470" y="347798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Rounded Rectangle 5">
            <a:extLst>
              <a:ext uri="{FF2B5EF4-FFF2-40B4-BE49-F238E27FC236}">
                <a16:creationId xmlns="" xmlns:a16="http://schemas.microsoft.com/office/drawing/2014/main" id="{CD7C0E53-F834-4065-9520-5E2FFA83629F}"/>
              </a:ext>
            </a:extLst>
          </p:cNvPr>
          <p:cNvSpPr/>
          <p:nvPr/>
        </p:nvSpPr>
        <p:spPr>
          <a:xfrm flipH="1">
            <a:off x="7199215" y="274645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Oval 21">
            <a:extLst>
              <a:ext uri="{FF2B5EF4-FFF2-40B4-BE49-F238E27FC236}">
                <a16:creationId xmlns="" xmlns:a16="http://schemas.microsoft.com/office/drawing/2014/main" id="{8F44F54C-D9C6-4E06-82A5-DA5B4A3594ED}"/>
              </a:ext>
            </a:extLst>
          </p:cNvPr>
          <p:cNvSpPr>
            <a:spLocks noChangeAspect="1"/>
          </p:cNvSpPr>
          <p:nvPr/>
        </p:nvSpPr>
        <p:spPr>
          <a:xfrm>
            <a:off x="9788909" y="231028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33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>
            <a:extLst>
              <a:ext uri="{FF2B5EF4-FFF2-40B4-BE49-F238E27FC236}">
                <a16:creationId xmlns="" xmlns:a16="http://schemas.microsoft.com/office/drawing/2014/main" id="{768DD479-3963-4553-996E-2BEE9643A238}"/>
              </a:ext>
            </a:extLst>
          </p:cNvPr>
          <p:cNvGrpSpPr/>
          <p:nvPr/>
        </p:nvGrpSpPr>
        <p:grpSpPr>
          <a:xfrm>
            <a:off x="8909041" y="1910920"/>
            <a:ext cx="2328679" cy="2905722"/>
            <a:chOff x="5508104" y="2876972"/>
            <a:chExt cx="3384376" cy="2905722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166F391-10F0-4A54-8FEF-0667BCBEC2A3}"/>
                </a:ext>
              </a:extLst>
            </p:cNvPr>
            <p:cNvSpPr txBox="1"/>
            <p:nvPr/>
          </p:nvSpPr>
          <p:spPr>
            <a:xfrm>
              <a:off x="5508104" y="3474370"/>
              <a:ext cx="3384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E86DB68-33A6-4906-AB22-E42B51C7B068}"/>
                </a:ext>
              </a:extLst>
            </p:cNvPr>
            <p:cNvSpPr txBox="1"/>
            <p:nvPr/>
          </p:nvSpPr>
          <p:spPr>
            <a:xfrm>
              <a:off x="5508104" y="2876972"/>
              <a:ext cx="338437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Content Here 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190D7A65-CC43-4FB5-B582-87187384E614}"/>
              </a:ext>
            </a:extLst>
          </p:cNvPr>
          <p:cNvSpPr txBox="1">
            <a:spLocks/>
          </p:cNvSpPr>
          <p:nvPr/>
        </p:nvSpPr>
        <p:spPr>
          <a:xfrm>
            <a:off x="940036" y="899069"/>
            <a:ext cx="3913209" cy="758924"/>
          </a:xfrm>
          <a:prstGeom prst="rect">
            <a:avLst/>
          </a:prstGeom>
          <a:noFill/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49906F10-B7D4-4CFD-A287-7929ABC499C7}"/>
              </a:ext>
            </a:extLst>
          </p:cNvPr>
          <p:cNvSpPr txBox="1">
            <a:spLocks/>
          </p:cNvSpPr>
          <p:nvPr/>
        </p:nvSpPr>
        <p:spPr>
          <a:xfrm>
            <a:off x="940036" y="1685529"/>
            <a:ext cx="3913209" cy="758924"/>
          </a:xfrm>
          <a:prstGeom prst="rect">
            <a:avLst/>
          </a:prstGeom>
          <a:noFill/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98594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672341" y="5333840"/>
            <a:ext cx="2700000" cy="1008112"/>
          </a:xfrm>
          <a:prstGeom prst="rect">
            <a:avLst/>
          </a:prstGeom>
          <a:noFill/>
          <a:ln w="38100">
            <a:solidFill>
              <a:schemeClr val="accent3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645328" y="5326075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179810" y="3125093"/>
            <a:ext cx="3272433" cy="1850012"/>
            <a:chOff x="3131840" y="2170360"/>
            <a:chExt cx="3096344" cy="1850012"/>
          </a:xfrm>
        </p:grpSpPr>
        <p:sp>
          <p:nvSpPr>
            <p:cNvPr id="7" name="TextBox 6"/>
            <p:cNvSpPr txBox="1"/>
            <p:nvPr/>
          </p:nvSpPr>
          <p:spPr>
            <a:xfrm>
              <a:off x="3131840" y="2170360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31840" y="2450712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5191" y="3125093"/>
            <a:ext cx="3272433" cy="1850012"/>
            <a:chOff x="3131840" y="2170360"/>
            <a:chExt cx="3096344" cy="1850012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2170360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1840" y="2450712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59622" y="1641376"/>
            <a:ext cx="7403728" cy="1107996"/>
            <a:chOff x="5375474" y="2822446"/>
            <a:chExt cx="3312368" cy="1107996"/>
          </a:xfrm>
        </p:grpSpPr>
        <p:sp>
          <p:nvSpPr>
            <p:cNvPr id="14" name="TextBox 13"/>
            <p:cNvSpPr txBox="1"/>
            <p:nvPr/>
          </p:nvSpPr>
          <p:spPr>
            <a:xfrm>
              <a:off x="5375474" y="3099445"/>
              <a:ext cx="33123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You can simply impress your audience and add a unique zing and appeal to your Presentations.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267334" y="5453750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295109" y="5461515"/>
            <a:ext cx="752762" cy="752762"/>
          </a:xfrm>
          <a:prstGeom prst="rect">
            <a:avLst/>
          </a:prstGeom>
          <a:gradFill>
            <a:gsLst>
              <a:gs pos="0">
                <a:schemeClr val="accent3">
                  <a:lumMod val="85000"/>
                  <a:lumOff val="15000"/>
                </a:schemeClr>
              </a:gs>
              <a:gs pos="100000">
                <a:schemeClr val="accent3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129001" y="5377465"/>
            <a:ext cx="2098288" cy="892179"/>
            <a:chOff x="3131840" y="2204864"/>
            <a:chExt cx="3096344" cy="892179"/>
          </a:xfrm>
        </p:grpSpPr>
        <p:sp>
          <p:nvSpPr>
            <p:cNvPr id="23" name="TextBox 22"/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81841" y="5377465"/>
            <a:ext cx="2098288" cy="892179"/>
            <a:chOff x="3131840" y="2204864"/>
            <a:chExt cx="3096344" cy="892179"/>
          </a:xfrm>
        </p:grpSpPr>
        <p:sp>
          <p:nvSpPr>
            <p:cNvPr id="26" name="TextBox 25"/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37864B5-5019-4070-ABFA-DF83876AA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9" name="Donut 39">
            <a:extLst>
              <a:ext uri="{FF2B5EF4-FFF2-40B4-BE49-F238E27FC236}">
                <a16:creationId xmlns="" xmlns:a16="http://schemas.microsoft.com/office/drawing/2014/main" id="{69796ACD-1E89-4623-AFB4-EA71BBECA8CD}"/>
              </a:ext>
            </a:extLst>
          </p:cNvPr>
          <p:cNvSpPr/>
          <p:nvPr/>
        </p:nvSpPr>
        <p:spPr>
          <a:xfrm>
            <a:off x="8492341" y="565697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="" xmlns:a16="http://schemas.microsoft.com/office/drawing/2014/main" id="{AC7630DF-43AA-4222-80D0-AF930028F7A4}"/>
              </a:ext>
            </a:extLst>
          </p:cNvPr>
          <p:cNvSpPr>
            <a:spLocks noChangeAspect="1"/>
          </p:cNvSpPr>
          <p:nvPr/>
        </p:nvSpPr>
        <p:spPr>
          <a:xfrm>
            <a:off x="4470140" y="5667201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8988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36">
            <a:extLst>
              <a:ext uri="{FF2B5EF4-FFF2-40B4-BE49-F238E27FC236}">
                <a16:creationId xmlns="" xmlns:a16="http://schemas.microsoft.com/office/drawing/2014/main" id="{99B3E6C6-49BB-43BF-929C-DA5F1B15E244}"/>
              </a:ext>
            </a:extLst>
          </p:cNvPr>
          <p:cNvSpPr/>
          <p:nvPr/>
        </p:nvSpPr>
        <p:spPr>
          <a:xfrm>
            <a:off x="8113713" y="1150254"/>
            <a:ext cx="4088858" cy="11333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7">
            <a:extLst>
              <a:ext uri="{FF2B5EF4-FFF2-40B4-BE49-F238E27FC236}">
                <a16:creationId xmlns="" xmlns:a16="http://schemas.microsoft.com/office/drawing/2014/main" id="{0F09DABE-08FA-4E06-9EF1-7319CB5CA720}"/>
              </a:ext>
            </a:extLst>
          </p:cNvPr>
          <p:cNvSpPr/>
          <p:nvPr/>
        </p:nvSpPr>
        <p:spPr>
          <a:xfrm>
            <a:off x="7888288" y="2258389"/>
            <a:ext cx="4314283" cy="1162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ectangle 38">
            <a:extLst>
              <a:ext uri="{FF2B5EF4-FFF2-40B4-BE49-F238E27FC236}">
                <a16:creationId xmlns="" xmlns:a16="http://schemas.microsoft.com/office/drawing/2014/main" id="{7953EBCA-53E2-496D-B8E0-3D6A5C7E7CE7}"/>
              </a:ext>
            </a:extLst>
          </p:cNvPr>
          <p:cNvSpPr/>
          <p:nvPr/>
        </p:nvSpPr>
        <p:spPr>
          <a:xfrm>
            <a:off x="8454655" y="3401219"/>
            <a:ext cx="3747916" cy="115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ectangle 39">
            <a:extLst>
              <a:ext uri="{FF2B5EF4-FFF2-40B4-BE49-F238E27FC236}">
                <a16:creationId xmlns="" xmlns:a16="http://schemas.microsoft.com/office/drawing/2014/main" id="{B40446A6-37A3-4B2F-B1CB-9FD32F39EA1A}"/>
              </a:ext>
            </a:extLst>
          </p:cNvPr>
          <p:cNvSpPr/>
          <p:nvPr/>
        </p:nvSpPr>
        <p:spPr>
          <a:xfrm>
            <a:off x="8562975" y="4539456"/>
            <a:ext cx="3629021" cy="11455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40">
            <a:extLst>
              <a:ext uri="{FF2B5EF4-FFF2-40B4-BE49-F238E27FC236}">
                <a16:creationId xmlns="" xmlns:a16="http://schemas.microsoft.com/office/drawing/2014/main" id="{8DD50DC6-A277-40C8-B417-B94752E100BF}"/>
              </a:ext>
            </a:extLst>
          </p:cNvPr>
          <p:cNvSpPr/>
          <p:nvPr/>
        </p:nvSpPr>
        <p:spPr>
          <a:xfrm>
            <a:off x="8694030" y="5684044"/>
            <a:ext cx="3497970" cy="11739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ectangle 34">
            <a:extLst>
              <a:ext uri="{FF2B5EF4-FFF2-40B4-BE49-F238E27FC236}">
                <a16:creationId xmlns="" xmlns:a16="http://schemas.microsoft.com/office/drawing/2014/main" id="{9FED23B3-17F8-46C4-B858-02652E531512}"/>
              </a:ext>
            </a:extLst>
          </p:cNvPr>
          <p:cNvSpPr/>
          <p:nvPr/>
        </p:nvSpPr>
        <p:spPr>
          <a:xfrm>
            <a:off x="7715251" y="-12519"/>
            <a:ext cx="4476745" cy="117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Freeform 9">
            <a:extLst>
              <a:ext uri="{FF2B5EF4-FFF2-40B4-BE49-F238E27FC236}">
                <a16:creationId xmlns="" xmlns:a16="http://schemas.microsoft.com/office/drawing/2014/main" id="{934047C4-9066-42BC-AA65-08AFE3267DBF}"/>
              </a:ext>
            </a:extLst>
          </p:cNvPr>
          <p:cNvSpPr>
            <a:spLocks/>
          </p:cNvSpPr>
          <p:nvPr/>
        </p:nvSpPr>
        <p:spPr bwMode="auto">
          <a:xfrm>
            <a:off x="6454775" y="2259975"/>
            <a:ext cx="2454275" cy="1160463"/>
          </a:xfrm>
          <a:custGeom>
            <a:avLst/>
            <a:gdLst>
              <a:gd name="T0" fmla="*/ 611 w 726"/>
              <a:gd name="T1" fmla="*/ 317 h 344"/>
              <a:gd name="T2" fmla="*/ 579 w 726"/>
              <a:gd name="T3" fmla="*/ 242 h 344"/>
              <a:gd name="T4" fmla="*/ 561 w 726"/>
              <a:gd name="T5" fmla="*/ 137 h 344"/>
              <a:gd name="T6" fmla="*/ 723 w 726"/>
              <a:gd name="T7" fmla="*/ 35 h 344"/>
              <a:gd name="T8" fmla="*/ 726 w 726"/>
              <a:gd name="T9" fmla="*/ 0 h 344"/>
              <a:gd name="T10" fmla="*/ 626 w 726"/>
              <a:gd name="T11" fmla="*/ 0 h 344"/>
              <a:gd name="T12" fmla="*/ 595 w 726"/>
              <a:gd name="T13" fmla="*/ 26 h 344"/>
              <a:gd name="T14" fmla="*/ 577 w 726"/>
              <a:gd name="T15" fmla="*/ 27 h 344"/>
              <a:gd name="T16" fmla="*/ 577 w 726"/>
              <a:gd name="T17" fmla="*/ 1 h 344"/>
              <a:gd name="T18" fmla="*/ 156 w 726"/>
              <a:gd name="T19" fmla="*/ 3 h 344"/>
              <a:gd name="T20" fmla="*/ 156 w 726"/>
              <a:gd name="T21" fmla="*/ 10 h 344"/>
              <a:gd name="T22" fmla="*/ 157 w 726"/>
              <a:gd name="T23" fmla="*/ 24 h 344"/>
              <a:gd name="T24" fmla="*/ 157 w 726"/>
              <a:gd name="T25" fmla="*/ 38 h 344"/>
              <a:gd name="T26" fmla="*/ 150 w 726"/>
              <a:gd name="T27" fmla="*/ 42 h 344"/>
              <a:gd name="T28" fmla="*/ 138 w 726"/>
              <a:gd name="T29" fmla="*/ 37 h 344"/>
              <a:gd name="T30" fmla="*/ 102 w 726"/>
              <a:gd name="T31" fmla="*/ 4 h 344"/>
              <a:gd name="T32" fmla="*/ 0 w 726"/>
              <a:gd name="T33" fmla="*/ 4 h 344"/>
              <a:gd name="T34" fmla="*/ 7 w 726"/>
              <a:gd name="T35" fmla="*/ 61 h 344"/>
              <a:gd name="T36" fmla="*/ 171 w 726"/>
              <a:gd name="T37" fmla="*/ 149 h 344"/>
              <a:gd name="T38" fmla="*/ 142 w 726"/>
              <a:gd name="T39" fmla="*/ 264 h 344"/>
              <a:gd name="T40" fmla="*/ 105 w 726"/>
              <a:gd name="T41" fmla="*/ 344 h 344"/>
              <a:gd name="T42" fmla="*/ 620 w 726"/>
              <a:gd name="T43" fmla="*/ 340 h 344"/>
              <a:gd name="T44" fmla="*/ 618 w 726"/>
              <a:gd name="T45" fmla="*/ 329 h 344"/>
              <a:gd name="T46" fmla="*/ 611 w 726"/>
              <a:gd name="T47" fmla="*/ 31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26" h="344">
                <a:moveTo>
                  <a:pt x="611" y="317"/>
                </a:moveTo>
                <a:cubicBezTo>
                  <a:pt x="598" y="293"/>
                  <a:pt x="586" y="269"/>
                  <a:pt x="579" y="242"/>
                </a:cubicBezTo>
                <a:cubicBezTo>
                  <a:pt x="554" y="147"/>
                  <a:pt x="545" y="192"/>
                  <a:pt x="561" y="137"/>
                </a:cubicBezTo>
                <a:cubicBezTo>
                  <a:pt x="578" y="82"/>
                  <a:pt x="712" y="96"/>
                  <a:pt x="723" y="35"/>
                </a:cubicBezTo>
                <a:cubicBezTo>
                  <a:pt x="725" y="22"/>
                  <a:pt x="726" y="11"/>
                  <a:pt x="726" y="0"/>
                </a:cubicBezTo>
                <a:cubicBezTo>
                  <a:pt x="626" y="0"/>
                  <a:pt x="626" y="0"/>
                  <a:pt x="626" y="0"/>
                </a:cubicBezTo>
                <a:cubicBezTo>
                  <a:pt x="620" y="12"/>
                  <a:pt x="603" y="24"/>
                  <a:pt x="595" y="26"/>
                </a:cubicBezTo>
                <a:cubicBezTo>
                  <a:pt x="586" y="29"/>
                  <a:pt x="585" y="37"/>
                  <a:pt x="577" y="27"/>
                </a:cubicBezTo>
                <a:cubicBezTo>
                  <a:pt x="574" y="23"/>
                  <a:pt x="575" y="13"/>
                  <a:pt x="577" y="1"/>
                </a:cubicBezTo>
                <a:cubicBezTo>
                  <a:pt x="156" y="3"/>
                  <a:pt x="156" y="3"/>
                  <a:pt x="156" y="3"/>
                </a:cubicBezTo>
                <a:cubicBezTo>
                  <a:pt x="156" y="5"/>
                  <a:pt x="156" y="8"/>
                  <a:pt x="156" y="10"/>
                </a:cubicBezTo>
                <a:cubicBezTo>
                  <a:pt x="157" y="14"/>
                  <a:pt x="157" y="19"/>
                  <a:pt x="157" y="24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7" y="43"/>
                  <a:pt x="154" y="44"/>
                  <a:pt x="150" y="42"/>
                </a:cubicBezTo>
                <a:cubicBezTo>
                  <a:pt x="146" y="41"/>
                  <a:pt x="142" y="38"/>
                  <a:pt x="138" y="37"/>
                </a:cubicBezTo>
                <a:cubicBezTo>
                  <a:pt x="131" y="35"/>
                  <a:pt x="104" y="19"/>
                  <a:pt x="102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1"/>
                  <a:pt x="2" y="40"/>
                  <a:pt x="7" y="61"/>
                </a:cubicBezTo>
                <a:cubicBezTo>
                  <a:pt x="16" y="104"/>
                  <a:pt x="161" y="97"/>
                  <a:pt x="171" y="149"/>
                </a:cubicBezTo>
                <a:cubicBezTo>
                  <a:pt x="182" y="199"/>
                  <a:pt x="174" y="189"/>
                  <a:pt x="142" y="264"/>
                </a:cubicBezTo>
                <a:cubicBezTo>
                  <a:pt x="132" y="288"/>
                  <a:pt x="118" y="315"/>
                  <a:pt x="105" y="344"/>
                </a:cubicBezTo>
                <a:cubicBezTo>
                  <a:pt x="620" y="340"/>
                  <a:pt x="620" y="340"/>
                  <a:pt x="620" y="340"/>
                </a:cubicBezTo>
                <a:cubicBezTo>
                  <a:pt x="619" y="337"/>
                  <a:pt x="618" y="333"/>
                  <a:pt x="618" y="329"/>
                </a:cubicBezTo>
                <a:cubicBezTo>
                  <a:pt x="616" y="325"/>
                  <a:pt x="614" y="321"/>
                  <a:pt x="611" y="31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10">
            <a:extLst>
              <a:ext uri="{FF2B5EF4-FFF2-40B4-BE49-F238E27FC236}">
                <a16:creationId xmlns="" xmlns:a16="http://schemas.microsoft.com/office/drawing/2014/main" id="{C7937B16-04E2-4BB0-8235-6F10BF904B8C}"/>
              </a:ext>
            </a:extLst>
          </p:cNvPr>
          <p:cNvSpPr>
            <a:spLocks/>
          </p:cNvSpPr>
          <p:nvPr/>
        </p:nvSpPr>
        <p:spPr bwMode="auto">
          <a:xfrm>
            <a:off x="6627813" y="3401219"/>
            <a:ext cx="2074863" cy="1162050"/>
          </a:xfrm>
          <a:custGeom>
            <a:avLst/>
            <a:gdLst>
              <a:gd name="T0" fmla="*/ 35 w 614"/>
              <a:gd name="T1" fmla="*/ 50 h 344"/>
              <a:gd name="T2" fmla="*/ 29 w 614"/>
              <a:gd name="T3" fmla="*/ 65 h 344"/>
              <a:gd name="T4" fmla="*/ 18 w 614"/>
              <a:gd name="T5" fmla="*/ 214 h 344"/>
              <a:gd name="T6" fmla="*/ 18 w 614"/>
              <a:gd name="T7" fmla="*/ 228 h 344"/>
              <a:gd name="T8" fmla="*/ 6 w 614"/>
              <a:gd name="T9" fmla="*/ 312 h 344"/>
              <a:gd name="T10" fmla="*/ 3 w 614"/>
              <a:gd name="T11" fmla="*/ 328 h 344"/>
              <a:gd name="T12" fmla="*/ 0 w 614"/>
              <a:gd name="T13" fmla="*/ 344 h 344"/>
              <a:gd name="T14" fmla="*/ 177 w 614"/>
              <a:gd name="T15" fmla="*/ 342 h 344"/>
              <a:gd name="T16" fmla="*/ 187 w 614"/>
              <a:gd name="T17" fmla="*/ 322 h 344"/>
              <a:gd name="T18" fmla="*/ 192 w 614"/>
              <a:gd name="T19" fmla="*/ 310 h 344"/>
              <a:gd name="T20" fmla="*/ 231 w 614"/>
              <a:gd name="T21" fmla="*/ 216 h 344"/>
              <a:gd name="T22" fmla="*/ 235 w 614"/>
              <a:gd name="T23" fmla="*/ 202 h 344"/>
              <a:gd name="T24" fmla="*/ 269 w 614"/>
              <a:gd name="T25" fmla="*/ 117 h 344"/>
              <a:gd name="T26" fmla="*/ 283 w 614"/>
              <a:gd name="T27" fmla="*/ 90 h 344"/>
              <a:gd name="T28" fmla="*/ 303 w 614"/>
              <a:gd name="T29" fmla="*/ 73 h 344"/>
              <a:gd name="T30" fmla="*/ 335 w 614"/>
              <a:gd name="T31" fmla="*/ 133 h 344"/>
              <a:gd name="T32" fmla="*/ 342 w 614"/>
              <a:gd name="T33" fmla="*/ 150 h 344"/>
              <a:gd name="T34" fmla="*/ 348 w 614"/>
              <a:gd name="T35" fmla="*/ 163 h 344"/>
              <a:gd name="T36" fmla="*/ 363 w 614"/>
              <a:gd name="T37" fmla="*/ 216 h 344"/>
              <a:gd name="T38" fmla="*/ 369 w 614"/>
              <a:gd name="T39" fmla="*/ 228 h 344"/>
              <a:gd name="T40" fmla="*/ 429 w 614"/>
              <a:gd name="T41" fmla="*/ 341 h 344"/>
              <a:gd name="T42" fmla="*/ 614 w 614"/>
              <a:gd name="T43" fmla="*/ 340 h 344"/>
              <a:gd name="T44" fmla="*/ 613 w 614"/>
              <a:gd name="T45" fmla="*/ 335 h 344"/>
              <a:gd name="T46" fmla="*/ 612 w 614"/>
              <a:gd name="T47" fmla="*/ 322 h 344"/>
              <a:gd name="T48" fmla="*/ 609 w 614"/>
              <a:gd name="T49" fmla="*/ 309 h 344"/>
              <a:gd name="T50" fmla="*/ 606 w 614"/>
              <a:gd name="T51" fmla="*/ 297 h 344"/>
              <a:gd name="T52" fmla="*/ 600 w 614"/>
              <a:gd name="T53" fmla="*/ 168 h 344"/>
              <a:gd name="T54" fmla="*/ 601 w 614"/>
              <a:gd name="T55" fmla="*/ 154 h 344"/>
              <a:gd name="T56" fmla="*/ 603 w 614"/>
              <a:gd name="T57" fmla="*/ 140 h 344"/>
              <a:gd name="T58" fmla="*/ 602 w 614"/>
              <a:gd name="T59" fmla="*/ 128 h 344"/>
              <a:gd name="T60" fmla="*/ 601 w 614"/>
              <a:gd name="T61" fmla="*/ 118 h 344"/>
              <a:gd name="T62" fmla="*/ 569 w 614"/>
              <a:gd name="T63" fmla="*/ 0 h 344"/>
              <a:gd name="T64" fmla="*/ 54 w 614"/>
              <a:gd name="T65" fmla="*/ 4 h 344"/>
              <a:gd name="T66" fmla="*/ 35 w 614"/>
              <a:gd name="T67" fmla="*/ 5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344">
                <a:moveTo>
                  <a:pt x="35" y="50"/>
                </a:moveTo>
                <a:cubicBezTo>
                  <a:pt x="33" y="55"/>
                  <a:pt x="31" y="60"/>
                  <a:pt x="29" y="65"/>
                </a:cubicBezTo>
                <a:cubicBezTo>
                  <a:pt x="17" y="112"/>
                  <a:pt x="17" y="164"/>
                  <a:pt x="18" y="214"/>
                </a:cubicBezTo>
                <a:cubicBezTo>
                  <a:pt x="18" y="219"/>
                  <a:pt x="18" y="223"/>
                  <a:pt x="18" y="228"/>
                </a:cubicBezTo>
                <a:cubicBezTo>
                  <a:pt x="18" y="256"/>
                  <a:pt x="15" y="284"/>
                  <a:pt x="6" y="312"/>
                </a:cubicBezTo>
                <a:cubicBezTo>
                  <a:pt x="5" y="317"/>
                  <a:pt x="3" y="323"/>
                  <a:pt x="3" y="328"/>
                </a:cubicBezTo>
                <a:cubicBezTo>
                  <a:pt x="2" y="333"/>
                  <a:pt x="1" y="338"/>
                  <a:pt x="0" y="344"/>
                </a:cubicBezTo>
                <a:cubicBezTo>
                  <a:pt x="177" y="342"/>
                  <a:pt x="177" y="342"/>
                  <a:pt x="177" y="342"/>
                </a:cubicBezTo>
                <a:cubicBezTo>
                  <a:pt x="181" y="336"/>
                  <a:pt x="184" y="329"/>
                  <a:pt x="187" y="322"/>
                </a:cubicBezTo>
                <a:cubicBezTo>
                  <a:pt x="189" y="318"/>
                  <a:pt x="191" y="314"/>
                  <a:pt x="192" y="310"/>
                </a:cubicBezTo>
                <a:cubicBezTo>
                  <a:pt x="208" y="280"/>
                  <a:pt x="219" y="247"/>
                  <a:pt x="231" y="216"/>
                </a:cubicBezTo>
                <a:cubicBezTo>
                  <a:pt x="232" y="211"/>
                  <a:pt x="234" y="207"/>
                  <a:pt x="235" y="202"/>
                </a:cubicBezTo>
                <a:cubicBezTo>
                  <a:pt x="250" y="177"/>
                  <a:pt x="257" y="145"/>
                  <a:pt x="269" y="117"/>
                </a:cubicBezTo>
                <a:cubicBezTo>
                  <a:pt x="273" y="107"/>
                  <a:pt x="277" y="98"/>
                  <a:pt x="283" y="90"/>
                </a:cubicBezTo>
                <a:cubicBezTo>
                  <a:pt x="287" y="80"/>
                  <a:pt x="295" y="69"/>
                  <a:pt x="303" y="73"/>
                </a:cubicBezTo>
                <a:cubicBezTo>
                  <a:pt x="326" y="80"/>
                  <a:pt x="330" y="108"/>
                  <a:pt x="335" y="133"/>
                </a:cubicBezTo>
                <a:cubicBezTo>
                  <a:pt x="337" y="139"/>
                  <a:pt x="340" y="145"/>
                  <a:pt x="342" y="150"/>
                </a:cubicBezTo>
                <a:cubicBezTo>
                  <a:pt x="344" y="155"/>
                  <a:pt x="346" y="159"/>
                  <a:pt x="348" y="163"/>
                </a:cubicBezTo>
                <a:cubicBezTo>
                  <a:pt x="350" y="183"/>
                  <a:pt x="356" y="200"/>
                  <a:pt x="363" y="216"/>
                </a:cubicBezTo>
                <a:cubicBezTo>
                  <a:pt x="365" y="220"/>
                  <a:pt x="367" y="224"/>
                  <a:pt x="369" y="228"/>
                </a:cubicBezTo>
                <a:cubicBezTo>
                  <a:pt x="382" y="271"/>
                  <a:pt x="414" y="303"/>
                  <a:pt x="429" y="341"/>
                </a:cubicBezTo>
                <a:cubicBezTo>
                  <a:pt x="614" y="340"/>
                  <a:pt x="614" y="340"/>
                  <a:pt x="614" y="340"/>
                </a:cubicBezTo>
                <a:cubicBezTo>
                  <a:pt x="613" y="335"/>
                  <a:pt x="613" y="335"/>
                  <a:pt x="613" y="335"/>
                </a:cubicBezTo>
                <a:cubicBezTo>
                  <a:pt x="613" y="331"/>
                  <a:pt x="612" y="326"/>
                  <a:pt x="612" y="322"/>
                </a:cubicBezTo>
                <a:cubicBezTo>
                  <a:pt x="610" y="318"/>
                  <a:pt x="610" y="314"/>
                  <a:pt x="609" y="309"/>
                </a:cubicBezTo>
                <a:cubicBezTo>
                  <a:pt x="608" y="305"/>
                  <a:pt x="607" y="301"/>
                  <a:pt x="606" y="297"/>
                </a:cubicBezTo>
                <a:cubicBezTo>
                  <a:pt x="600" y="251"/>
                  <a:pt x="604" y="211"/>
                  <a:pt x="600" y="168"/>
                </a:cubicBezTo>
                <a:cubicBezTo>
                  <a:pt x="601" y="163"/>
                  <a:pt x="601" y="159"/>
                  <a:pt x="601" y="154"/>
                </a:cubicBezTo>
                <a:cubicBezTo>
                  <a:pt x="602" y="149"/>
                  <a:pt x="602" y="145"/>
                  <a:pt x="603" y="140"/>
                </a:cubicBezTo>
                <a:cubicBezTo>
                  <a:pt x="602" y="136"/>
                  <a:pt x="602" y="132"/>
                  <a:pt x="602" y="128"/>
                </a:cubicBezTo>
                <a:cubicBezTo>
                  <a:pt x="601" y="125"/>
                  <a:pt x="601" y="121"/>
                  <a:pt x="601" y="118"/>
                </a:cubicBezTo>
                <a:cubicBezTo>
                  <a:pt x="589" y="76"/>
                  <a:pt x="578" y="40"/>
                  <a:pt x="569" y="0"/>
                </a:cubicBezTo>
                <a:cubicBezTo>
                  <a:pt x="54" y="4"/>
                  <a:pt x="54" y="4"/>
                  <a:pt x="54" y="4"/>
                </a:cubicBezTo>
                <a:cubicBezTo>
                  <a:pt x="47" y="19"/>
                  <a:pt x="40" y="34"/>
                  <a:pt x="35" y="50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2A6D0AA1-4DD4-4B8A-BB83-3ABE28EBF27B}"/>
              </a:ext>
            </a:extLst>
          </p:cNvPr>
          <p:cNvGrpSpPr/>
          <p:nvPr/>
        </p:nvGrpSpPr>
        <p:grpSpPr>
          <a:xfrm>
            <a:off x="6451600" y="4539456"/>
            <a:ext cx="2379663" cy="1162050"/>
            <a:chOff x="4889500" y="4572000"/>
            <a:chExt cx="2379663" cy="1162050"/>
          </a:xfrm>
        </p:grpSpPr>
        <p:sp>
          <p:nvSpPr>
            <p:cNvPr id="41" name="Freeform 8">
              <a:extLst>
                <a:ext uri="{FF2B5EF4-FFF2-40B4-BE49-F238E27FC236}">
                  <a16:creationId xmlns="" xmlns:a16="http://schemas.microsoft.com/office/drawing/2014/main" id="{3BC8D46B-E391-4C87-92D0-EEC76F62F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572000"/>
              <a:ext cx="754063" cy="1147763"/>
            </a:xfrm>
            <a:custGeom>
              <a:avLst/>
              <a:gdLst>
                <a:gd name="T0" fmla="*/ 0 w 223"/>
                <a:gd name="T1" fmla="*/ 1 h 340"/>
                <a:gd name="T2" fmla="*/ 3 w 223"/>
                <a:gd name="T3" fmla="*/ 9 h 340"/>
                <a:gd name="T4" fmla="*/ 36 w 223"/>
                <a:gd name="T5" fmla="*/ 88 h 340"/>
                <a:gd name="T6" fmla="*/ 67 w 223"/>
                <a:gd name="T7" fmla="*/ 122 h 340"/>
                <a:gd name="T8" fmla="*/ 69 w 223"/>
                <a:gd name="T9" fmla="*/ 207 h 340"/>
                <a:gd name="T10" fmla="*/ 69 w 223"/>
                <a:gd name="T11" fmla="*/ 222 h 340"/>
                <a:gd name="T12" fmla="*/ 114 w 223"/>
                <a:gd name="T13" fmla="*/ 340 h 340"/>
                <a:gd name="T14" fmla="*/ 223 w 223"/>
                <a:gd name="T15" fmla="*/ 339 h 340"/>
                <a:gd name="T16" fmla="*/ 214 w 223"/>
                <a:gd name="T17" fmla="*/ 193 h 340"/>
                <a:gd name="T18" fmla="*/ 180 w 223"/>
                <a:gd name="T19" fmla="*/ 92 h 340"/>
                <a:gd name="T20" fmla="*/ 189 w 223"/>
                <a:gd name="T21" fmla="*/ 32 h 340"/>
                <a:gd name="T22" fmla="*/ 188 w 223"/>
                <a:gd name="T23" fmla="*/ 19 h 340"/>
                <a:gd name="T24" fmla="*/ 185 w 223"/>
                <a:gd name="T25" fmla="*/ 0 h 340"/>
                <a:gd name="T26" fmla="*/ 0 w 223"/>
                <a:gd name="T27" fmla="*/ 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340">
                  <a:moveTo>
                    <a:pt x="0" y="1"/>
                  </a:moveTo>
                  <a:cubicBezTo>
                    <a:pt x="1" y="4"/>
                    <a:pt x="2" y="6"/>
                    <a:pt x="3" y="9"/>
                  </a:cubicBezTo>
                  <a:cubicBezTo>
                    <a:pt x="19" y="48"/>
                    <a:pt x="31" y="78"/>
                    <a:pt x="36" y="88"/>
                  </a:cubicBezTo>
                  <a:cubicBezTo>
                    <a:pt x="55" y="129"/>
                    <a:pt x="57" y="85"/>
                    <a:pt x="67" y="122"/>
                  </a:cubicBezTo>
                  <a:cubicBezTo>
                    <a:pt x="74" y="143"/>
                    <a:pt x="70" y="175"/>
                    <a:pt x="69" y="207"/>
                  </a:cubicBezTo>
                  <a:cubicBezTo>
                    <a:pt x="69" y="212"/>
                    <a:pt x="69" y="217"/>
                    <a:pt x="69" y="222"/>
                  </a:cubicBezTo>
                  <a:cubicBezTo>
                    <a:pt x="68" y="267"/>
                    <a:pt x="86" y="305"/>
                    <a:pt x="114" y="340"/>
                  </a:cubicBezTo>
                  <a:cubicBezTo>
                    <a:pt x="223" y="339"/>
                    <a:pt x="223" y="339"/>
                    <a:pt x="223" y="339"/>
                  </a:cubicBezTo>
                  <a:cubicBezTo>
                    <a:pt x="221" y="287"/>
                    <a:pt x="221" y="224"/>
                    <a:pt x="214" y="193"/>
                  </a:cubicBezTo>
                  <a:cubicBezTo>
                    <a:pt x="202" y="145"/>
                    <a:pt x="196" y="131"/>
                    <a:pt x="180" y="92"/>
                  </a:cubicBezTo>
                  <a:cubicBezTo>
                    <a:pt x="190" y="73"/>
                    <a:pt x="191" y="52"/>
                    <a:pt x="189" y="32"/>
                  </a:cubicBezTo>
                  <a:cubicBezTo>
                    <a:pt x="189" y="28"/>
                    <a:pt x="188" y="23"/>
                    <a:pt x="188" y="19"/>
                  </a:cubicBezTo>
                  <a:cubicBezTo>
                    <a:pt x="187" y="13"/>
                    <a:pt x="186" y="6"/>
                    <a:pt x="185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="" xmlns:a16="http://schemas.microsoft.com/office/drawing/2014/main" id="{A73399E3-20D6-4CC1-9B18-3DD4726D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4578350"/>
              <a:ext cx="773113" cy="1155700"/>
            </a:xfrm>
            <a:custGeom>
              <a:avLst/>
              <a:gdLst>
                <a:gd name="T0" fmla="*/ 116 w 229"/>
                <a:gd name="T1" fmla="*/ 315 h 342"/>
                <a:gd name="T2" fmla="*/ 165 w 229"/>
                <a:gd name="T3" fmla="*/ 187 h 342"/>
                <a:gd name="T4" fmla="*/ 165 w 229"/>
                <a:gd name="T5" fmla="*/ 171 h 342"/>
                <a:gd name="T6" fmla="*/ 172 w 229"/>
                <a:gd name="T7" fmla="*/ 101 h 342"/>
                <a:gd name="T8" fmla="*/ 189 w 229"/>
                <a:gd name="T9" fmla="*/ 87 h 342"/>
                <a:gd name="T10" fmla="*/ 199 w 229"/>
                <a:gd name="T11" fmla="*/ 74 h 342"/>
                <a:gd name="T12" fmla="*/ 221 w 229"/>
                <a:gd name="T13" fmla="*/ 18 h 342"/>
                <a:gd name="T14" fmla="*/ 227 w 229"/>
                <a:gd name="T15" fmla="*/ 4 h 342"/>
                <a:gd name="T16" fmla="*/ 229 w 229"/>
                <a:gd name="T17" fmla="*/ 0 h 342"/>
                <a:gd name="T18" fmla="*/ 52 w 229"/>
                <a:gd name="T19" fmla="*/ 2 h 342"/>
                <a:gd name="T20" fmla="*/ 59 w 229"/>
                <a:gd name="T21" fmla="*/ 72 h 342"/>
                <a:gd name="T22" fmla="*/ 18 w 229"/>
                <a:gd name="T23" fmla="*/ 175 h 342"/>
                <a:gd name="T24" fmla="*/ 0 w 229"/>
                <a:gd name="T25" fmla="*/ 342 h 342"/>
                <a:gd name="T26" fmla="*/ 101 w 229"/>
                <a:gd name="T27" fmla="*/ 341 h 342"/>
                <a:gd name="T28" fmla="*/ 108 w 229"/>
                <a:gd name="T29" fmla="*/ 330 h 342"/>
                <a:gd name="T30" fmla="*/ 116 w 229"/>
                <a:gd name="T31" fmla="*/ 31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9" h="342">
                  <a:moveTo>
                    <a:pt x="116" y="315"/>
                  </a:moveTo>
                  <a:cubicBezTo>
                    <a:pt x="141" y="274"/>
                    <a:pt x="168" y="235"/>
                    <a:pt x="165" y="187"/>
                  </a:cubicBezTo>
                  <a:cubicBezTo>
                    <a:pt x="165" y="182"/>
                    <a:pt x="165" y="177"/>
                    <a:pt x="165" y="171"/>
                  </a:cubicBezTo>
                  <a:cubicBezTo>
                    <a:pt x="166" y="146"/>
                    <a:pt x="166" y="121"/>
                    <a:pt x="172" y="101"/>
                  </a:cubicBezTo>
                  <a:cubicBezTo>
                    <a:pt x="180" y="74"/>
                    <a:pt x="182" y="91"/>
                    <a:pt x="189" y="87"/>
                  </a:cubicBezTo>
                  <a:cubicBezTo>
                    <a:pt x="191" y="86"/>
                    <a:pt x="194" y="82"/>
                    <a:pt x="199" y="74"/>
                  </a:cubicBezTo>
                  <a:cubicBezTo>
                    <a:pt x="206" y="56"/>
                    <a:pt x="213" y="37"/>
                    <a:pt x="221" y="18"/>
                  </a:cubicBezTo>
                  <a:cubicBezTo>
                    <a:pt x="223" y="13"/>
                    <a:pt x="225" y="9"/>
                    <a:pt x="227" y="4"/>
                  </a:cubicBezTo>
                  <a:cubicBezTo>
                    <a:pt x="228" y="3"/>
                    <a:pt x="229" y="2"/>
                    <a:pt x="229" y="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9" y="28"/>
                    <a:pt x="49" y="53"/>
                    <a:pt x="59" y="72"/>
                  </a:cubicBezTo>
                  <a:cubicBezTo>
                    <a:pt x="42" y="112"/>
                    <a:pt x="31" y="125"/>
                    <a:pt x="18" y="175"/>
                  </a:cubicBezTo>
                  <a:cubicBezTo>
                    <a:pt x="9" y="209"/>
                    <a:pt x="4" y="284"/>
                    <a:pt x="0" y="342"/>
                  </a:cubicBezTo>
                  <a:cubicBezTo>
                    <a:pt x="101" y="341"/>
                    <a:pt x="101" y="341"/>
                    <a:pt x="101" y="341"/>
                  </a:cubicBezTo>
                  <a:cubicBezTo>
                    <a:pt x="103" y="337"/>
                    <a:pt x="105" y="334"/>
                    <a:pt x="108" y="330"/>
                  </a:cubicBezTo>
                  <a:cubicBezTo>
                    <a:pt x="110" y="325"/>
                    <a:pt x="113" y="320"/>
                    <a:pt x="116" y="3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150F8634-39C0-4404-92B1-AF08F654B617}"/>
              </a:ext>
            </a:extLst>
          </p:cNvPr>
          <p:cNvGrpSpPr/>
          <p:nvPr/>
        </p:nvGrpSpPr>
        <p:grpSpPr>
          <a:xfrm>
            <a:off x="5984875" y="5684044"/>
            <a:ext cx="3352801" cy="1168400"/>
            <a:chOff x="4422775" y="5716588"/>
            <a:chExt cx="3352801" cy="1168400"/>
          </a:xfrm>
        </p:grpSpPr>
        <p:sp>
          <p:nvSpPr>
            <p:cNvPr id="45" name="Freeform 12">
              <a:extLst>
                <a:ext uri="{FF2B5EF4-FFF2-40B4-BE49-F238E27FC236}">
                  <a16:creationId xmlns="" xmlns:a16="http://schemas.microsoft.com/office/drawing/2014/main" id="{1C3276AF-28DD-433F-B233-A2F7D3890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5716588"/>
              <a:ext cx="874713" cy="1168400"/>
            </a:xfrm>
            <a:custGeom>
              <a:avLst/>
              <a:gdLst>
                <a:gd name="T0" fmla="*/ 3 w 259"/>
                <a:gd name="T1" fmla="*/ 5 h 346"/>
                <a:gd name="T2" fmla="*/ 12 w 259"/>
                <a:gd name="T3" fmla="*/ 18 h 346"/>
                <a:gd name="T4" fmla="*/ 43 w 259"/>
                <a:gd name="T5" fmla="*/ 78 h 346"/>
                <a:gd name="T6" fmla="*/ 54 w 259"/>
                <a:gd name="T7" fmla="*/ 162 h 346"/>
                <a:gd name="T8" fmla="*/ 75 w 259"/>
                <a:gd name="T9" fmla="*/ 247 h 346"/>
                <a:gd name="T10" fmla="*/ 102 w 259"/>
                <a:gd name="T11" fmla="*/ 263 h 346"/>
                <a:gd name="T12" fmla="*/ 135 w 259"/>
                <a:gd name="T13" fmla="*/ 301 h 346"/>
                <a:gd name="T14" fmla="*/ 144 w 259"/>
                <a:gd name="T15" fmla="*/ 312 h 346"/>
                <a:gd name="T16" fmla="*/ 154 w 259"/>
                <a:gd name="T17" fmla="*/ 321 h 346"/>
                <a:gd name="T18" fmla="*/ 164 w 259"/>
                <a:gd name="T19" fmla="*/ 328 h 346"/>
                <a:gd name="T20" fmla="*/ 255 w 259"/>
                <a:gd name="T21" fmla="*/ 314 h 346"/>
                <a:gd name="T22" fmla="*/ 250 w 259"/>
                <a:gd name="T23" fmla="*/ 263 h 346"/>
                <a:gd name="T24" fmla="*/ 245 w 259"/>
                <a:gd name="T25" fmla="*/ 254 h 346"/>
                <a:gd name="T26" fmla="*/ 190 w 259"/>
                <a:gd name="T27" fmla="*/ 193 h 346"/>
                <a:gd name="T28" fmla="*/ 180 w 259"/>
                <a:gd name="T29" fmla="*/ 160 h 346"/>
                <a:gd name="T30" fmla="*/ 144 w 259"/>
                <a:gd name="T31" fmla="*/ 115 h 346"/>
                <a:gd name="T32" fmla="*/ 115 w 259"/>
                <a:gd name="T33" fmla="*/ 73 h 346"/>
                <a:gd name="T34" fmla="*/ 109 w 259"/>
                <a:gd name="T35" fmla="*/ 0 h 346"/>
                <a:gd name="T36" fmla="*/ 0 w 259"/>
                <a:gd name="T37" fmla="*/ 1 h 346"/>
                <a:gd name="T38" fmla="*/ 3 w 259"/>
                <a:gd name="T39" fmla="*/ 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" h="346">
                  <a:moveTo>
                    <a:pt x="3" y="5"/>
                  </a:moveTo>
                  <a:cubicBezTo>
                    <a:pt x="6" y="9"/>
                    <a:pt x="9" y="14"/>
                    <a:pt x="12" y="18"/>
                  </a:cubicBezTo>
                  <a:cubicBezTo>
                    <a:pt x="25" y="40"/>
                    <a:pt x="37" y="61"/>
                    <a:pt x="43" y="78"/>
                  </a:cubicBezTo>
                  <a:cubicBezTo>
                    <a:pt x="57" y="118"/>
                    <a:pt x="50" y="132"/>
                    <a:pt x="54" y="162"/>
                  </a:cubicBezTo>
                  <a:cubicBezTo>
                    <a:pt x="58" y="192"/>
                    <a:pt x="61" y="229"/>
                    <a:pt x="75" y="247"/>
                  </a:cubicBezTo>
                  <a:cubicBezTo>
                    <a:pt x="89" y="265"/>
                    <a:pt x="85" y="251"/>
                    <a:pt x="102" y="263"/>
                  </a:cubicBezTo>
                  <a:cubicBezTo>
                    <a:pt x="111" y="269"/>
                    <a:pt x="122" y="286"/>
                    <a:pt x="135" y="301"/>
                  </a:cubicBezTo>
                  <a:cubicBezTo>
                    <a:pt x="138" y="305"/>
                    <a:pt x="141" y="308"/>
                    <a:pt x="144" y="312"/>
                  </a:cubicBezTo>
                  <a:cubicBezTo>
                    <a:pt x="147" y="315"/>
                    <a:pt x="150" y="318"/>
                    <a:pt x="154" y="321"/>
                  </a:cubicBezTo>
                  <a:cubicBezTo>
                    <a:pt x="157" y="324"/>
                    <a:pt x="160" y="326"/>
                    <a:pt x="164" y="328"/>
                  </a:cubicBezTo>
                  <a:cubicBezTo>
                    <a:pt x="192" y="346"/>
                    <a:pt x="239" y="342"/>
                    <a:pt x="255" y="314"/>
                  </a:cubicBezTo>
                  <a:cubicBezTo>
                    <a:pt x="259" y="299"/>
                    <a:pt x="259" y="278"/>
                    <a:pt x="250" y="263"/>
                  </a:cubicBezTo>
                  <a:cubicBezTo>
                    <a:pt x="248" y="260"/>
                    <a:pt x="246" y="257"/>
                    <a:pt x="245" y="254"/>
                  </a:cubicBezTo>
                  <a:cubicBezTo>
                    <a:pt x="233" y="238"/>
                    <a:pt x="199" y="211"/>
                    <a:pt x="190" y="193"/>
                  </a:cubicBezTo>
                  <a:cubicBezTo>
                    <a:pt x="180" y="176"/>
                    <a:pt x="192" y="176"/>
                    <a:pt x="180" y="160"/>
                  </a:cubicBezTo>
                  <a:cubicBezTo>
                    <a:pt x="168" y="145"/>
                    <a:pt x="154" y="137"/>
                    <a:pt x="144" y="115"/>
                  </a:cubicBezTo>
                  <a:cubicBezTo>
                    <a:pt x="135" y="94"/>
                    <a:pt x="125" y="114"/>
                    <a:pt x="115" y="73"/>
                  </a:cubicBezTo>
                  <a:cubicBezTo>
                    <a:pt x="111" y="58"/>
                    <a:pt x="110" y="31"/>
                    <a:pt x="10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4"/>
                    <a:pt x="3" y="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="" xmlns:a16="http://schemas.microsoft.com/office/drawing/2014/main" id="{4A8E3D56-C025-48AF-B1B8-10DF5FC39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5730875"/>
              <a:ext cx="808038" cy="1141413"/>
            </a:xfrm>
            <a:custGeom>
              <a:avLst/>
              <a:gdLst>
                <a:gd name="T0" fmla="*/ 132 w 239"/>
                <a:gd name="T1" fmla="*/ 67 h 338"/>
                <a:gd name="T2" fmla="*/ 105 w 239"/>
                <a:gd name="T3" fmla="*/ 113 h 338"/>
                <a:gd name="T4" fmla="*/ 65 w 239"/>
                <a:gd name="T5" fmla="*/ 159 h 338"/>
                <a:gd name="T6" fmla="*/ 57 w 239"/>
                <a:gd name="T7" fmla="*/ 191 h 338"/>
                <a:gd name="T8" fmla="*/ 10 w 239"/>
                <a:gd name="T9" fmla="*/ 249 h 338"/>
                <a:gd name="T10" fmla="*/ 5 w 239"/>
                <a:gd name="T11" fmla="*/ 259 h 338"/>
                <a:gd name="T12" fmla="*/ 2 w 239"/>
                <a:gd name="T13" fmla="*/ 271 h 338"/>
                <a:gd name="T14" fmla="*/ 0 w 239"/>
                <a:gd name="T15" fmla="*/ 284 h 338"/>
                <a:gd name="T16" fmla="*/ 105 w 239"/>
                <a:gd name="T17" fmla="*/ 309 h 338"/>
                <a:gd name="T18" fmla="*/ 112 w 239"/>
                <a:gd name="T19" fmla="*/ 299 h 338"/>
                <a:gd name="T20" fmla="*/ 116 w 239"/>
                <a:gd name="T21" fmla="*/ 288 h 338"/>
                <a:gd name="T22" fmla="*/ 122 w 239"/>
                <a:gd name="T23" fmla="*/ 278 h 338"/>
                <a:gd name="T24" fmla="*/ 129 w 239"/>
                <a:gd name="T25" fmla="*/ 270 h 338"/>
                <a:gd name="T26" fmla="*/ 172 w 239"/>
                <a:gd name="T27" fmla="*/ 244 h 338"/>
                <a:gd name="T28" fmla="*/ 192 w 239"/>
                <a:gd name="T29" fmla="*/ 158 h 338"/>
                <a:gd name="T30" fmla="*/ 205 w 239"/>
                <a:gd name="T31" fmla="*/ 69 h 338"/>
                <a:gd name="T32" fmla="*/ 239 w 239"/>
                <a:gd name="T33" fmla="*/ 0 h 338"/>
                <a:gd name="T34" fmla="*/ 138 w 239"/>
                <a:gd name="T35" fmla="*/ 1 h 338"/>
                <a:gd name="T36" fmla="*/ 132 w 239"/>
                <a:gd name="T37" fmla="*/ 6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38">
                  <a:moveTo>
                    <a:pt x="132" y="67"/>
                  </a:moveTo>
                  <a:cubicBezTo>
                    <a:pt x="126" y="110"/>
                    <a:pt x="114" y="90"/>
                    <a:pt x="105" y="113"/>
                  </a:cubicBezTo>
                  <a:cubicBezTo>
                    <a:pt x="97" y="136"/>
                    <a:pt x="78" y="143"/>
                    <a:pt x="65" y="159"/>
                  </a:cubicBezTo>
                  <a:cubicBezTo>
                    <a:pt x="53" y="175"/>
                    <a:pt x="66" y="174"/>
                    <a:pt x="57" y="191"/>
                  </a:cubicBezTo>
                  <a:cubicBezTo>
                    <a:pt x="49" y="208"/>
                    <a:pt x="20" y="233"/>
                    <a:pt x="10" y="249"/>
                  </a:cubicBezTo>
                  <a:cubicBezTo>
                    <a:pt x="8" y="252"/>
                    <a:pt x="6" y="255"/>
                    <a:pt x="5" y="259"/>
                  </a:cubicBezTo>
                  <a:cubicBezTo>
                    <a:pt x="4" y="263"/>
                    <a:pt x="2" y="267"/>
                    <a:pt x="2" y="271"/>
                  </a:cubicBezTo>
                  <a:cubicBezTo>
                    <a:pt x="0" y="276"/>
                    <a:pt x="0" y="280"/>
                    <a:pt x="0" y="284"/>
                  </a:cubicBezTo>
                  <a:cubicBezTo>
                    <a:pt x="5" y="334"/>
                    <a:pt x="76" y="338"/>
                    <a:pt x="105" y="309"/>
                  </a:cubicBezTo>
                  <a:cubicBezTo>
                    <a:pt x="108" y="306"/>
                    <a:pt x="110" y="303"/>
                    <a:pt x="112" y="299"/>
                  </a:cubicBezTo>
                  <a:cubicBezTo>
                    <a:pt x="114" y="295"/>
                    <a:pt x="115" y="292"/>
                    <a:pt x="116" y="288"/>
                  </a:cubicBezTo>
                  <a:cubicBezTo>
                    <a:pt x="117" y="285"/>
                    <a:pt x="119" y="281"/>
                    <a:pt x="122" y="278"/>
                  </a:cubicBezTo>
                  <a:cubicBezTo>
                    <a:pt x="124" y="275"/>
                    <a:pt x="127" y="272"/>
                    <a:pt x="129" y="270"/>
                  </a:cubicBezTo>
                  <a:cubicBezTo>
                    <a:pt x="147" y="259"/>
                    <a:pt x="157" y="264"/>
                    <a:pt x="172" y="244"/>
                  </a:cubicBezTo>
                  <a:cubicBezTo>
                    <a:pt x="187" y="225"/>
                    <a:pt x="187" y="190"/>
                    <a:pt x="192" y="158"/>
                  </a:cubicBezTo>
                  <a:cubicBezTo>
                    <a:pt x="197" y="128"/>
                    <a:pt x="190" y="113"/>
                    <a:pt x="205" y="69"/>
                  </a:cubicBezTo>
                  <a:cubicBezTo>
                    <a:pt x="211" y="51"/>
                    <a:pt x="225" y="26"/>
                    <a:pt x="239" y="0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6" y="29"/>
                    <a:pt x="134" y="53"/>
                    <a:pt x="132" y="6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" name="Freeform 18">
            <a:extLst>
              <a:ext uri="{FF2B5EF4-FFF2-40B4-BE49-F238E27FC236}">
                <a16:creationId xmlns="" xmlns:a16="http://schemas.microsoft.com/office/drawing/2014/main" id="{2AFE4039-EFCE-4572-A081-251AA06169C4}"/>
              </a:ext>
            </a:extLst>
          </p:cNvPr>
          <p:cNvSpPr>
            <a:spLocks/>
          </p:cNvSpPr>
          <p:nvPr/>
        </p:nvSpPr>
        <p:spPr bwMode="auto">
          <a:xfrm>
            <a:off x="6454775" y="1150254"/>
            <a:ext cx="2508250" cy="1126221"/>
          </a:xfrm>
          <a:custGeom>
            <a:avLst/>
            <a:gdLst>
              <a:gd name="T0" fmla="*/ 102 w 742"/>
              <a:gd name="T1" fmla="*/ 329 h 332"/>
              <a:gd name="T2" fmla="*/ 116 w 742"/>
              <a:gd name="T3" fmla="*/ 288 h 332"/>
              <a:gd name="T4" fmla="*/ 136 w 742"/>
              <a:gd name="T5" fmla="*/ 231 h 332"/>
              <a:gd name="T6" fmla="*/ 144 w 742"/>
              <a:gd name="T7" fmla="*/ 232 h 332"/>
              <a:gd name="T8" fmla="*/ 144 w 742"/>
              <a:gd name="T9" fmla="*/ 241 h 332"/>
              <a:gd name="T10" fmla="*/ 155 w 742"/>
              <a:gd name="T11" fmla="*/ 323 h 332"/>
              <a:gd name="T12" fmla="*/ 156 w 742"/>
              <a:gd name="T13" fmla="*/ 331 h 332"/>
              <a:gd name="T14" fmla="*/ 577 w 742"/>
              <a:gd name="T15" fmla="*/ 329 h 332"/>
              <a:gd name="T16" fmla="*/ 588 w 742"/>
              <a:gd name="T17" fmla="*/ 268 h 332"/>
              <a:gd name="T18" fmla="*/ 592 w 742"/>
              <a:gd name="T19" fmla="*/ 232 h 332"/>
              <a:gd name="T20" fmla="*/ 600 w 742"/>
              <a:gd name="T21" fmla="*/ 232 h 332"/>
              <a:gd name="T22" fmla="*/ 610 w 742"/>
              <a:gd name="T23" fmla="*/ 270 h 332"/>
              <a:gd name="T24" fmla="*/ 629 w 742"/>
              <a:gd name="T25" fmla="*/ 318 h 332"/>
              <a:gd name="T26" fmla="*/ 626 w 742"/>
              <a:gd name="T27" fmla="*/ 328 h 332"/>
              <a:gd name="T28" fmla="*/ 726 w 742"/>
              <a:gd name="T29" fmla="*/ 328 h 332"/>
              <a:gd name="T30" fmla="*/ 710 w 742"/>
              <a:gd name="T31" fmla="*/ 203 h 332"/>
              <a:gd name="T32" fmla="*/ 725 w 742"/>
              <a:gd name="T33" fmla="*/ 200 h 332"/>
              <a:gd name="T34" fmla="*/ 728 w 742"/>
              <a:gd name="T35" fmla="*/ 193 h 332"/>
              <a:gd name="T36" fmla="*/ 742 w 742"/>
              <a:gd name="T37" fmla="*/ 56 h 332"/>
              <a:gd name="T38" fmla="*/ 741 w 742"/>
              <a:gd name="T39" fmla="*/ 41 h 332"/>
              <a:gd name="T40" fmla="*/ 730 w 742"/>
              <a:gd name="T41" fmla="*/ 0 h 332"/>
              <a:gd name="T42" fmla="*/ 10 w 742"/>
              <a:gd name="T43" fmla="*/ 4 h 332"/>
              <a:gd name="T44" fmla="*/ 4 w 742"/>
              <a:gd name="T45" fmla="*/ 47 h 332"/>
              <a:gd name="T46" fmla="*/ 3 w 742"/>
              <a:gd name="T47" fmla="*/ 56 h 332"/>
              <a:gd name="T48" fmla="*/ 12 w 742"/>
              <a:gd name="T49" fmla="*/ 188 h 332"/>
              <a:gd name="T50" fmla="*/ 14 w 742"/>
              <a:gd name="T51" fmla="*/ 195 h 332"/>
              <a:gd name="T52" fmla="*/ 25 w 742"/>
              <a:gd name="T53" fmla="*/ 197 h 332"/>
              <a:gd name="T54" fmla="*/ 0 w 742"/>
              <a:gd name="T55" fmla="*/ 332 h 332"/>
              <a:gd name="T56" fmla="*/ 102 w 742"/>
              <a:gd name="T57" fmla="*/ 332 h 332"/>
              <a:gd name="T58" fmla="*/ 102 w 742"/>
              <a:gd name="T59" fmla="*/ 32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42" h="332">
                <a:moveTo>
                  <a:pt x="102" y="329"/>
                </a:moveTo>
                <a:cubicBezTo>
                  <a:pt x="104" y="312"/>
                  <a:pt x="107" y="301"/>
                  <a:pt x="116" y="288"/>
                </a:cubicBezTo>
                <a:cubicBezTo>
                  <a:pt x="124" y="275"/>
                  <a:pt x="135" y="240"/>
                  <a:pt x="136" y="231"/>
                </a:cubicBezTo>
                <a:cubicBezTo>
                  <a:pt x="137" y="222"/>
                  <a:pt x="143" y="219"/>
                  <a:pt x="144" y="232"/>
                </a:cubicBezTo>
                <a:cubicBezTo>
                  <a:pt x="144" y="234"/>
                  <a:pt x="142" y="238"/>
                  <a:pt x="144" y="241"/>
                </a:cubicBezTo>
                <a:cubicBezTo>
                  <a:pt x="157" y="275"/>
                  <a:pt x="152" y="296"/>
                  <a:pt x="155" y="323"/>
                </a:cubicBezTo>
                <a:cubicBezTo>
                  <a:pt x="155" y="326"/>
                  <a:pt x="156" y="328"/>
                  <a:pt x="156" y="331"/>
                </a:cubicBezTo>
                <a:cubicBezTo>
                  <a:pt x="577" y="329"/>
                  <a:pt x="577" y="329"/>
                  <a:pt x="577" y="329"/>
                </a:cubicBezTo>
                <a:cubicBezTo>
                  <a:pt x="580" y="306"/>
                  <a:pt x="587" y="276"/>
                  <a:pt x="588" y="268"/>
                </a:cubicBezTo>
                <a:cubicBezTo>
                  <a:pt x="589" y="254"/>
                  <a:pt x="591" y="236"/>
                  <a:pt x="592" y="232"/>
                </a:cubicBezTo>
                <a:cubicBezTo>
                  <a:pt x="595" y="222"/>
                  <a:pt x="599" y="222"/>
                  <a:pt x="600" y="232"/>
                </a:cubicBezTo>
                <a:cubicBezTo>
                  <a:pt x="601" y="240"/>
                  <a:pt x="602" y="258"/>
                  <a:pt x="610" y="270"/>
                </a:cubicBezTo>
                <a:cubicBezTo>
                  <a:pt x="617" y="282"/>
                  <a:pt x="628" y="303"/>
                  <a:pt x="629" y="318"/>
                </a:cubicBezTo>
                <a:cubicBezTo>
                  <a:pt x="630" y="321"/>
                  <a:pt x="628" y="325"/>
                  <a:pt x="626" y="328"/>
                </a:cubicBezTo>
                <a:cubicBezTo>
                  <a:pt x="726" y="328"/>
                  <a:pt x="726" y="328"/>
                  <a:pt x="726" y="328"/>
                </a:cubicBezTo>
                <a:cubicBezTo>
                  <a:pt x="726" y="284"/>
                  <a:pt x="713" y="249"/>
                  <a:pt x="710" y="203"/>
                </a:cubicBezTo>
                <a:cubicBezTo>
                  <a:pt x="715" y="201"/>
                  <a:pt x="718" y="204"/>
                  <a:pt x="725" y="200"/>
                </a:cubicBezTo>
                <a:cubicBezTo>
                  <a:pt x="727" y="199"/>
                  <a:pt x="727" y="197"/>
                  <a:pt x="728" y="193"/>
                </a:cubicBezTo>
                <a:cubicBezTo>
                  <a:pt x="722" y="145"/>
                  <a:pt x="742" y="106"/>
                  <a:pt x="742" y="56"/>
                </a:cubicBezTo>
                <a:cubicBezTo>
                  <a:pt x="742" y="51"/>
                  <a:pt x="741" y="46"/>
                  <a:pt x="741" y="41"/>
                </a:cubicBezTo>
                <a:cubicBezTo>
                  <a:pt x="739" y="26"/>
                  <a:pt x="735" y="13"/>
                  <a:pt x="730" y="0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18"/>
                  <a:pt x="4" y="32"/>
                  <a:pt x="4" y="47"/>
                </a:cubicBezTo>
                <a:cubicBezTo>
                  <a:pt x="3" y="50"/>
                  <a:pt x="3" y="53"/>
                  <a:pt x="3" y="56"/>
                </a:cubicBezTo>
                <a:cubicBezTo>
                  <a:pt x="9" y="98"/>
                  <a:pt x="21" y="141"/>
                  <a:pt x="12" y="188"/>
                </a:cubicBezTo>
                <a:cubicBezTo>
                  <a:pt x="12" y="192"/>
                  <a:pt x="13" y="195"/>
                  <a:pt x="14" y="195"/>
                </a:cubicBezTo>
                <a:cubicBezTo>
                  <a:pt x="20" y="200"/>
                  <a:pt x="21" y="195"/>
                  <a:pt x="25" y="197"/>
                </a:cubicBezTo>
                <a:cubicBezTo>
                  <a:pt x="15" y="249"/>
                  <a:pt x="1" y="285"/>
                  <a:pt x="0" y="332"/>
                </a:cubicBezTo>
                <a:cubicBezTo>
                  <a:pt x="102" y="332"/>
                  <a:pt x="102" y="332"/>
                  <a:pt x="102" y="332"/>
                </a:cubicBezTo>
                <a:cubicBezTo>
                  <a:pt x="102" y="331"/>
                  <a:pt x="102" y="330"/>
                  <a:pt x="102" y="329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1CCDA291-6130-4AAE-B4EC-BC0A9D3DBC24}"/>
              </a:ext>
            </a:extLst>
          </p:cNvPr>
          <p:cNvGrpSpPr/>
          <p:nvPr/>
        </p:nvGrpSpPr>
        <p:grpSpPr>
          <a:xfrm>
            <a:off x="6488113" y="-10319"/>
            <a:ext cx="2433638" cy="1177925"/>
            <a:chOff x="4926013" y="3175"/>
            <a:chExt cx="2433638" cy="1177925"/>
          </a:xfrm>
        </p:grpSpPr>
        <p:sp>
          <p:nvSpPr>
            <p:cNvPr id="44" name="Freeform 11">
              <a:extLst>
                <a:ext uri="{FF2B5EF4-FFF2-40B4-BE49-F238E27FC236}">
                  <a16:creationId xmlns="" xmlns:a16="http://schemas.microsoft.com/office/drawing/2014/main" id="{58F473B6-26BC-4AA2-8342-D248AA02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638175"/>
              <a:ext cx="38100" cy="90488"/>
            </a:xfrm>
            <a:custGeom>
              <a:avLst/>
              <a:gdLst>
                <a:gd name="T0" fmla="*/ 0 w 11"/>
                <a:gd name="T1" fmla="*/ 0 h 27"/>
                <a:gd name="T2" fmla="*/ 11 w 11"/>
                <a:gd name="T3" fmla="*/ 27 h 27"/>
                <a:gd name="T4" fmla="*/ 8 w 11"/>
                <a:gd name="T5" fmla="*/ 17 h 27"/>
                <a:gd name="T6" fmla="*/ 0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0" y="0"/>
                  </a:moveTo>
                  <a:cubicBezTo>
                    <a:pt x="0" y="10"/>
                    <a:pt x="2" y="22"/>
                    <a:pt x="11" y="27"/>
                  </a:cubicBezTo>
                  <a:cubicBezTo>
                    <a:pt x="10" y="23"/>
                    <a:pt x="9" y="19"/>
                    <a:pt x="8" y="17"/>
                  </a:cubicBezTo>
                  <a:cubicBezTo>
                    <a:pt x="5" y="13"/>
                    <a:pt x="2" y="7"/>
                    <a:pt x="0" y="0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="" xmlns:a16="http://schemas.microsoft.com/office/drawing/2014/main" id="{BD4CEA8B-3D51-40FF-9338-B2D2938A9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542925"/>
              <a:ext cx="752475" cy="61913"/>
            </a:xfrm>
            <a:custGeom>
              <a:avLst/>
              <a:gdLst>
                <a:gd name="T0" fmla="*/ 112 w 223"/>
                <a:gd name="T1" fmla="*/ 18 h 18"/>
                <a:gd name="T2" fmla="*/ 220 w 223"/>
                <a:gd name="T3" fmla="*/ 9 h 18"/>
                <a:gd name="T4" fmla="*/ 223 w 223"/>
                <a:gd name="T5" fmla="*/ 0 h 18"/>
                <a:gd name="T6" fmla="*/ 112 w 223"/>
                <a:gd name="T7" fmla="*/ 6 h 18"/>
                <a:gd name="T8" fmla="*/ 0 w 223"/>
                <a:gd name="T9" fmla="*/ 0 h 18"/>
                <a:gd name="T10" fmla="*/ 3 w 223"/>
                <a:gd name="T11" fmla="*/ 9 h 18"/>
                <a:gd name="T12" fmla="*/ 112 w 22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8">
                  <a:moveTo>
                    <a:pt x="112" y="18"/>
                  </a:moveTo>
                  <a:cubicBezTo>
                    <a:pt x="170" y="18"/>
                    <a:pt x="203" y="13"/>
                    <a:pt x="220" y="9"/>
                  </a:cubicBezTo>
                  <a:cubicBezTo>
                    <a:pt x="221" y="6"/>
                    <a:pt x="222" y="3"/>
                    <a:pt x="223" y="0"/>
                  </a:cubicBezTo>
                  <a:cubicBezTo>
                    <a:pt x="205" y="2"/>
                    <a:pt x="161" y="6"/>
                    <a:pt x="112" y="6"/>
                  </a:cubicBezTo>
                  <a:cubicBezTo>
                    <a:pt x="62" y="6"/>
                    <a:pt x="18" y="2"/>
                    <a:pt x="0" y="0"/>
                  </a:cubicBezTo>
                  <a:cubicBezTo>
                    <a:pt x="1" y="3"/>
                    <a:pt x="2" y="6"/>
                    <a:pt x="3" y="9"/>
                  </a:cubicBezTo>
                  <a:cubicBezTo>
                    <a:pt x="20" y="13"/>
                    <a:pt x="54" y="18"/>
                    <a:pt x="112" y="18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="" xmlns:a16="http://schemas.microsoft.com/office/drawing/2014/main" id="{4C556ED6-45C3-47BC-BAC7-C05FC328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5" y="638175"/>
              <a:ext cx="41275" cy="90488"/>
            </a:xfrm>
            <a:custGeom>
              <a:avLst/>
              <a:gdLst>
                <a:gd name="T0" fmla="*/ 0 w 12"/>
                <a:gd name="T1" fmla="*/ 27 h 27"/>
                <a:gd name="T2" fmla="*/ 12 w 12"/>
                <a:gd name="T3" fmla="*/ 0 h 27"/>
                <a:gd name="T4" fmla="*/ 4 w 12"/>
                <a:gd name="T5" fmla="*/ 17 h 27"/>
                <a:gd name="T6" fmla="*/ 0 w 12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7">
                  <a:moveTo>
                    <a:pt x="0" y="27"/>
                  </a:moveTo>
                  <a:cubicBezTo>
                    <a:pt x="10" y="22"/>
                    <a:pt x="12" y="10"/>
                    <a:pt x="12" y="0"/>
                  </a:cubicBezTo>
                  <a:cubicBezTo>
                    <a:pt x="9" y="7"/>
                    <a:pt x="6" y="13"/>
                    <a:pt x="4" y="17"/>
                  </a:cubicBezTo>
                  <a:cubicBezTo>
                    <a:pt x="2" y="19"/>
                    <a:pt x="1" y="23"/>
                    <a:pt x="0" y="27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="" xmlns:a16="http://schemas.microsoft.com/office/drawing/2014/main" id="{A8D8CC2F-A171-4D4C-8182-39CE5082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3175"/>
              <a:ext cx="2433638" cy="1177925"/>
            </a:xfrm>
            <a:custGeom>
              <a:avLst/>
              <a:gdLst>
                <a:gd name="T0" fmla="*/ 550 w 720"/>
                <a:gd name="T1" fmla="*/ 253 h 349"/>
                <a:gd name="T2" fmla="*/ 527 w 720"/>
                <a:gd name="T3" fmla="*/ 251 h 349"/>
                <a:gd name="T4" fmla="*/ 491 w 720"/>
                <a:gd name="T5" fmla="*/ 252 h 349"/>
                <a:gd name="T6" fmla="*/ 503 w 720"/>
                <a:gd name="T7" fmla="*/ 182 h 349"/>
                <a:gd name="T8" fmla="*/ 496 w 720"/>
                <a:gd name="T9" fmla="*/ 158 h 349"/>
                <a:gd name="T10" fmla="*/ 499 w 720"/>
                <a:gd name="T11" fmla="*/ 169 h 349"/>
                <a:gd name="T12" fmla="*/ 496 w 720"/>
                <a:gd name="T13" fmla="*/ 176 h 349"/>
                <a:gd name="T14" fmla="*/ 494 w 720"/>
                <a:gd name="T15" fmla="*/ 177 h 349"/>
                <a:gd name="T16" fmla="*/ 476 w 720"/>
                <a:gd name="T17" fmla="*/ 226 h 349"/>
                <a:gd name="T18" fmla="*/ 466 w 720"/>
                <a:gd name="T19" fmla="*/ 241 h 349"/>
                <a:gd name="T20" fmla="*/ 464 w 720"/>
                <a:gd name="T21" fmla="*/ 269 h 349"/>
                <a:gd name="T22" fmla="*/ 370 w 720"/>
                <a:gd name="T23" fmla="*/ 339 h 349"/>
                <a:gd name="T24" fmla="*/ 276 w 720"/>
                <a:gd name="T25" fmla="*/ 269 h 349"/>
                <a:gd name="T26" fmla="*/ 273 w 720"/>
                <a:gd name="T27" fmla="*/ 241 h 349"/>
                <a:gd name="T28" fmla="*/ 264 w 720"/>
                <a:gd name="T29" fmla="*/ 226 h 349"/>
                <a:gd name="T30" fmla="*/ 245 w 720"/>
                <a:gd name="T31" fmla="*/ 177 h 349"/>
                <a:gd name="T32" fmla="*/ 243 w 720"/>
                <a:gd name="T33" fmla="*/ 176 h 349"/>
                <a:gd name="T34" fmla="*/ 240 w 720"/>
                <a:gd name="T35" fmla="*/ 168 h 349"/>
                <a:gd name="T36" fmla="*/ 245 w 720"/>
                <a:gd name="T37" fmla="*/ 158 h 349"/>
                <a:gd name="T38" fmla="*/ 243 w 720"/>
                <a:gd name="T39" fmla="*/ 155 h 349"/>
                <a:gd name="T40" fmla="*/ 245 w 720"/>
                <a:gd name="T41" fmla="*/ 149 h 349"/>
                <a:gd name="T42" fmla="*/ 250 w 720"/>
                <a:gd name="T43" fmla="*/ 147 h 349"/>
                <a:gd name="T44" fmla="*/ 370 w 720"/>
                <a:gd name="T45" fmla="*/ 154 h 349"/>
                <a:gd name="T46" fmla="*/ 489 w 720"/>
                <a:gd name="T47" fmla="*/ 147 h 349"/>
                <a:gd name="T48" fmla="*/ 490 w 720"/>
                <a:gd name="T49" fmla="*/ 147 h 349"/>
                <a:gd name="T50" fmla="*/ 374 w 720"/>
                <a:gd name="T51" fmla="*/ 0 h 349"/>
                <a:gd name="T52" fmla="*/ 244 w 720"/>
                <a:gd name="T53" fmla="*/ 148 h 349"/>
                <a:gd name="T54" fmla="*/ 230 w 720"/>
                <a:gd name="T55" fmla="*/ 177 h 349"/>
                <a:gd name="T56" fmla="*/ 239 w 720"/>
                <a:gd name="T57" fmla="*/ 247 h 349"/>
                <a:gd name="T58" fmla="*/ 204 w 720"/>
                <a:gd name="T59" fmla="*/ 245 h 349"/>
                <a:gd name="T60" fmla="*/ 0 w 720"/>
                <a:gd name="T61" fmla="*/ 349 h 349"/>
                <a:gd name="T62" fmla="*/ 720 w 720"/>
                <a:gd name="T63" fmla="*/ 345 h 349"/>
                <a:gd name="T64" fmla="*/ 550 w 720"/>
                <a:gd name="T65" fmla="*/ 25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0" h="349">
                  <a:moveTo>
                    <a:pt x="550" y="253"/>
                  </a:moveTo>
                  <a:cubicBezTo>
                    <a:pt x="544" y="252"/>
                    <a:pt x="531" y="251"/>
                    <a:pt x="527" y="251"/>
                  </a:cubicBezTo>
                  <a:cubicBezTo>
                    <a:pt x="517" y="250"/>
                    <a:pt x="500" y="254"/>
                    <a:pt x="491" y="252"/>
                  </a:cubicBezTo>
                  <a:cubicBezTo>
                    <a:pt x="491" y="233"/>
                    <a:pt x="503" y="198"/>
                    <a:pt x="503" y="182"/>
                  </a:cubicBezTo>
                  <a:cubicBezTo>
                    <a:pt x="503" y="170"/>
                    <a:pt x="501" y="164"/>
                    <a:pt x="496" y="158"/>
                  </a:cubicBezTo>
                  <a:cubicBezTo>
                    <a:pt x="499" y="169"/>
                    <a:pt x="499" y="169"/>
                    <a:pt x="499" y="169"/>
                  </a:cubicBezTo>
                  <a:cubicBezTo>
                    <a:pt x="500" y="172"/>
                    <a:pt x="499" y="174"/>
                    <a:pt x="496" y="176"/>
                  </a:cubicBezTo>
                  <a:cubicBezTo>
                    <a:pt x="496" y="176"/>
                    <a:pt x="495" y="176"/>
                    <a:pt x="494" y="177"/>
                  </a:cubicBezTo>
                  <a:cubicBezTo>
                    <a:pt x="495" y="188"/>
                    <a:pt x="497" y="216"/>
                    <a:pt x="476" y="226"/>
                  </a:cubicBezTo>
                  <a:cubicBezTo>
                    <a:pt x="475" y="230"/>
                    <a:pt x="472" y="236"/>
                    <a:pt x="466" y="241"/>
                  </a:cubicBezTo>
                  <a:cubicBezTo>
                    <a:pt x="464" y="252"/>
                    <a:pt x="464" y="263"/>
                    <a:pt x="464" y="269"/>
                  </a:cubicBezTo>
                  <a:cubicBezTo>
                    <a:pt x="464" y="277"/>
                    <a:pt x="461" y="339"/>
                    <a:pt x="370" y="339"/>
                  </a:cubicBezTo>
                  <a:cubicBezTo>
                    <a:pt x="278" y="339"/>
                    <a:pt x="276" y="277"/>
                    <a:pt x="276" y="269"/>
                  </a:cubicBezTo>
                  <a:cubicBezTo>
                    <a:pt x="276" y="263"/>
                    <a:pt x="275" y="252"/>
                    <a:pt x="273" y="241"/>
                  </a:cubicBezTo>
                  <a:cubicBezTo>
                    <a:pt x="267" y="236"/>
                    <a:pt x="265" y="230"/>
                    <a:pt x="264" y="226"/>
                  </a:cubicBezTo>
                  <a:cubicBezTo>
                    <a:pt x="243" y="216"/>
                    <a:pt x="244" y="188"/>
                    <a:pt x="245" y="177"/>
                  </a:cubicBezTo>
                  <a:cubicBezTo>
                    <a:pt x="244" y="176"/>
                    <a:pt x="243" y="176"/>
                    <a:pt x="243" y="176"/>
                  </a:cubicBezTo>
                  <a:cubicBezTo>
                    <a:pt x="240" y="174"/>
                    <a:pt x="239" y="171"/>
                    <a:pt x="240" y="168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4" y="156"/>
                    <a:pt x="244" y="155"/>
                    <a:pt x="243" y="155"/>
                  </a:cubicBezTo>
                  <a:cubicBezTo>
                    <a:pt x="243" y="153"/>
                    <a:pt x="243" y="151"/>
                    <a:pt x="245" y="149"/>
                  </a:cubicBezTo>
                  <a:cubicBezTo>
                    <a:pt x="246" y="148"/>
                    <a:pt x="248" y="147"/>
                    <a:pt x="250" y="147"/>
                  </a:cubicBezTo>
                  <a:cubicBezTo>
                    <a:pt x="251" y="147"/>
                    <a:pt x="304" y="154"/>
                    <a:pt x="370" y="154"/>
                  </a:cubicBezTo>
                  <a:cubicBezTo>
                    <a:pt x="435" y="154"/>
                    <a:pt x="489" y="147"/>
                    <a:pt x="489" y="147"/>
                  </a:cubicBezTo>
                  <a:cubicBezTo>
                    <a:pt x="490" y="147"/>
                    <a:pt x="490" y="147"/>
                    <a:pt x="490" y="147"/>
                  </a:cubicBezTo>
                  <a:cubicBezTo>
                    <a:pt x="499" y="55"/>
                    <a:pt x="468" y="14"/>
                    <a:pt x="374" y="0"/>
                  </a:cubicBezTo>
                  <a:cubicBezTo>
                    <a:pt x="279" y="12"/>
                    <a:pt x="242" y="51"/>
                    <a:pt x="244" y="148"/>
                  </a:cubicBezTo>
                  <a:cubicBezTo>
                    <a:pt x="233" y="155"/>
                    <a:pt x="231" y="160"/>
                    <a:pt x="230" y="177"/>
                  </a:cubicBezTo>
                  <a:cubicBezTo>
                    <a:pt x="229" y="193"/>
                    <a:pt x="240" y="228"/>
                    <a:pt x="239" y="247"/>
                  </a:cubicBezTo>
                  <a:cubicBezTo>
                    <a:pt x="231" y="248"/>
                    <a:pt x="212" y="244"/>
                    <a:pt x="204" y="245"/>
                  </a:cubicBezTo>
                  <a:cubicBezTo>
                    <a:pt x="97" y="229"/>
                    <a:pt x="22" y="270"/>
                    <a:pt x="0" y="349"/>
                  </a:cubicBezTo>
                  <a:cubicBezTo>
                    <a:pt x="720" y="345"/>
                    <a:pt x="720" y="345"/>
                    <a:pt x="720" y="345"/>
                  </a:cubicBezTo>
                  <a:cubicBezTo>
                    <a:pt x="696" y="284"/>
                    <a:pt x="636" y="247"/>
                    <a:pt x="550" y="2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="" xmlns:a16="http://schemas.microsoft.com/office/drawing/2014/main" id="{778E14EF-9180-4DAB-9020-6CCBD3B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841375"/>
              <a:ext cx="134938" cy="242888"/>
            </a:xfrm>
            <a:custGeom>
              <a:avLst/>
              <a:gdLst>
                <a:gd name="T0" fmla="*/ 2 w 40"/>
                <a:gd name="T1" fmla="*/ 1 h 72"/>
                <a:gd name="T2" fmla="*/ 0 w 40"/>
                <a:gd name="T3" fmla="*/ 0 h 72"/>
                <a:gd name="T4" fmla="*/ 2 w 40"/>
                <a:gd name="T5" fmla="*/ 21 h 72"/>
                <a:gd name="T6" fmla="*/ 40 w 40"/>
                <a:gd name="T7" fmla="*/ 72 h 72"/>
                <a:gd name="T8" fmla="*/ 25 w 40"/>
                <a:gd name="T9" fmla="*/ 6 h 72"/>
                <a:gd name="T10" fmla="*/ 2 w 40"/>
                <a:gd name="T1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9"/>
                    <a:pt x="2" y="17"/>
                    <a:pt x="2" y="21"/>
                  </a:cubicBezTo>
                  <a:cubicBezTo>
                    <a:pt x="2" y="26"/>
                    <a:pt x="3" y="57"/>
                    <a:pt x="40" y="7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6" y="5"/>
                    <a:pt x="8" y="3"/>
                    <a:pt x="2" y="1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="" xmlns:a16="http://schemas.microsoft.com/office/drawing/2014/main" id="{00489EB6-1A42-4A00-937A-9E472F21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617538"/>
              <a:ext cx="698500" cy="227013"/>
            </a:xfrm>
            <a:custGeom>
              <a:avLst/>
              <a:gdLst>
                <a:gd name="T0" fmla="*/ 104 w 207"/>
                <a:gd name="T1" fmla="*/ 8 h 67"/>
                <a:gd name="T2" fmla="*/ 0 w 207"/>
                <a:gd name="T3" fmla="*/ 0 h 67"/>
                <a:gd name="T4" fmla="*/ 8 w 207"/>
                <a:gd name="T5" fmla="*/ 17 h 67"/>
                <a:gd name="T6" fmla="*/ 18 w 207"/>
                <a:gd name="T7" fmla="*/ 52 h 67"/>
                <a:gd name="T8" fmla="*/ 25 w 207"/>
                <a:gd name="T9" fmla="*/ 55 h 67"/>
                <a:gd name="T10" fmla="*/ 104 w 207"/>
                <a:gd name="T11" fmla="*/ 67 h 67"/>
                <a:gd name="T12" fmla="*/ 182 w 207"/>
                <a:gd name="T13" fmla="*/ 55 h 67"/>
                <a:gd name="T14" fmla="*/ 189 w 207"/>
                <a:gd name="T15" fmla="*/ 52 h 67"/>
                <a:gd name="T16" fmla="*/ 199 w 207"/>
                <a:gd name="T17" fmla="*/ 17 h 67"/>
                <a:gd name="T18" fmla="*/ 207 w 207"/>
                <a:gd name="T19" fmla="*/ 0 h 67"/>
                <a:gd name="T20" fmla="*/ 104 w 207"/>
                <a:gd name="T2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67">
                  <a:moveTo>
                    <a:pt x="104" y="8"/>
                  </a:moveTo>
                  <a:cubicBezTo>
                    <a:pt x="53" y="8"/>
                    <a:pt x="20" y="4"/>
                    <a:pt x="0" y="0"/>
                  </a:cubicBezTo>
                  <a:cubicBezTo>
                    <a:pt x="3" y="7"/>
                    <a:pt x="6" y="13"/>
                    <a:pt x="8" y="17"/>
                  </a:cubicBezTo>
                  <a:cubicBezTo>
                    <a:pt x="13" y="24"/>
                    <a:pt x="16" y="39"/>
                    <a:pt x="18" y="52"/>
                  </a:cubicBezTo>
                  <a:cubicBezTo>
                    <a:pt x="20" y="54"/>
                    <a:pt x="22" y="54"/>
                    <a:pt x="25" y="55"/>
                  </a:cubicBezTo>
                  <a:cubicBezTo>
                    <a:pt x="43" y="61"/>
                    <a:pt x="76" y="67"/>
                    <a:pt x="104" y="67"/>
                  </a:cubicBezTo>
                  <a:cubicBezTo>
                    <a:pt x="132" y="67"/>
                    <a:pt x="164" y="61"/>
                    <a:pt x="182" y="55"/>
                  </a:cubicBezTo>
                  <a:cubicBezTo>
                    <a:pt x="185" y="54"/>
                    <a:pt x="187" y="54"/>
                    <a:pt x="189" y="52"/>
                  </a:cubicBezTo>
                  <a:cubicBezTo>
                    <a:pt x="191" y="39"/>
                    <a:pt x="194" y="24"/>
                    <a:pt x="199" y="17"/>
                  </a:cubicBezTo>
                  <a:cubicBezTo>
                    <a:pt x="201" y="13"/>
                    <a:pt x="204" y="7"/>
                    <a:pt x="207" y="0"/>
                  </a:cubicBezTo>
                  <a:cubicBezTo>
                    <a:pt x="187" y="4"/>
                    <a:pt x="155" y="8"/>
                    <a:pt x="104" y="8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="" xmlns:a16="http://schemas.microsoft.com/office/drawing/2014/main" id="{2FFC3121-B5F3-47AF-8336-5CBCC9DCB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871538"/>
              <a:ext cx="138113" cy="236538"/>
            </a:xfrm>
            <a:custGeom>
              <a:avLst/>
              <a:gdLst>
                <a:gd name="T0" fmla="*/ 15 w 41"/>
                <a:gd name="T1" fmla="*/ 67 h 70"/>
                <a:gd name="T2" fmla="*/ 41 w 41"/>
                <a:gd name="T3" fmla="*/ 70 h 70"/>
                <a:gd name="T4" fmla="*/ 41 w 41"/>
                <a:gd name="T5" fmla="*/ 4 h 70"/>
                <a:gd name="T6" fmla="*/ 0 w 41"/>
                <a:gd name="T7" fmla="*/ 0 h 70"/>
                <a:gd name="T8" fmla="*/ 15 w 41"/>
                <a:gd name="T9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15" y="67"/>
                  </a:moveTo>
                  <a:cubicBezTo>
                    <a:pt x="23" y="68"/>
                    <a:pt x="31" y="70"/>
                    <a:pt x="41" y="7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13" y="2"/>
                    <a:pt x="0" y="0"/>
                  </a:cubicBezTo>
                  <a:lnTo>
                    <a:pt x="15" y="67"/>
                  </a:lnTo>
                  <a:close/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="" xmlns:a16="http://schemas.microsoft.com/office/drawing/2014/main" id="{7B4FC784-EB32-49D8-9D7E-EFC3C0570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41375"/>
              <a:ext cx="131763" cy="242888"/>
            </a:xfrm>
            <a:custGeom>
              <a:avLst/>
              <a:gdLst>
                <a:gd name="T0" fmla="*/ 15 w 39"/>
                <a:gd name="T1" fmla="*/ 6 h 72"/>
                <a:gd name="T2" fmla="*/ 0 w 39"/>
                <a:gd name="T3" fmla="*/ 72 h 72"/>
                <a:gd name="T4" fmla="*/ 38 w 39"/>
                <a:gd name="T5" fmla="*/ 21 h 72"/>
                <a:gd name="T6" fmla="*/ 39 w 39"/>
                <a:gd name="T7" fmla="*/ 0 h 72"/>
                <a:gd name="T8" fmla="*/ 38 w 39"/>
                <a:gd name="T9" fmla="*/ 1 h 72"/>
                <a:gd name="T10" fmla="*/ 15 w 39"/>
                <a:gd name="T11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72">
                  <a:moveTo>
                    <a:pt x="15" y="6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36" y="57"/>
                    <a:pt x="38" y="26"/>
                    <a:pt x="38" y="21"/>
                  </a:cubicBezTo>
                  <a:cubicBezTo>
                    <a:pt x="38" y="17"/>
                    <a:pt x="38" y="9"/>
                    <a:pt x="39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1" y="3"/>
                    <a:pt x="23" y="5"/>
                    <a:pt x="15" y="6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="" xmlns:a16="http://schemas.microsoft.com/office/drawing/2014/main" id="{22B3A8E9-47FF-4E33-82CC-F7C924C5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871538"/>
              <a:ext cx="138113" cy="236538"/>
            </a:xfrm>
            <a:custGeom>
              <a:avLst/>
              <a:gdLst>
                <a:gd name="T0" fmla="*/ 0 w 41"/>
                <a:gd name="T1" fmla="*/ 4 h 70"/>
                <a:gd name="T2" fmla="*/ 0 w 41"/>
                <a:gd name="T3" fmla="*/ 70 h 70"/>
                <a:gd name="T4" fmla="*/ 26 w 41"/>
                <a:gd name="T5" fmla="*/ 67 h 70"/>
                <a:gd name="T6" fmla="*/ 41 w 41"/>
                <a:gd name="T7" fmla="*/ 0 h 70"/>
                <a:gd name="T8" fmla="*/ 0 w 41"/>
                <a:gd name="T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0" y="4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0" y="70"/>
                    <a:pt x="19" y="68"/>
                    <a:pt x="26" y="6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2"/>
                    <a:pt x="14" y="4"/>
                    <a:pt x="0" y="4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">
              <a:extLst>
                <a:ext uri="{FF2B5EF4-FFF2-40B4-BE49-F238E27FC236}">
                  <a16:creationId xmlns="" xmlns:a16="http://schemas.microsoft.com/office/drawing/2014/main" id="{772F2748-5F82-4099-8F36-388914C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500063"/>
              <a:ext cx="19050" cy="36513"/>
            </a:xfrm>
            <a:custGeom>
              <a:avLst/>
              <a:gdLst>
                <a:gd name="T0" fmla="*/ 6 w 6"/>
                <a:gd name="T1" fmla="*/ 11 h 11"/>
                <a:gd name="T2" fmla="*/ 6 w 6"/>
                <a:gd name="T3" fmla="*/ 9 h 11"/>
                <a:gd name="T4" fmla="*/ 5 w 6"/>
                <a:gd name="T5" fmla="*/ 8 h 11"/>
                <a:gd name="T6" fmla="*/ 6 w 6"/>
                <a:gd name="T7" fmla="*/ 8 h 11"/>
                <a:gd name="T8" fmla="*/ 4 w 6"/>
                <a:gd name="T9" fmla="*/ 2 h 11"/>
                <a:gd name="T10" fmla="*/ 0 w 6"/>
                <a:gd name="T11" fmla="*/ 0 h 11"/>
                <a:gd name="T12" fmla="*/ 0 w 6"/>
                <a:gd name="T13" fmla="*/ 6 h 11"/>
                <a:gd name="T14" fmla="*/ 6 w 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1">
                  <a:moveTo>
                    <a:pt x="6" y="11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4"/>
                    <a:pt x="4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8"/>
                    <a:pt x="5" y="9"/>
                    <a:pt x="6" y="11"/>
                  </a:cubicBezTo>
                </a:path>
              </a:pathLst>
            </a:custGeom>
            <a:solidFill>
              <a:srgbClr val="D5E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5">
              <a:extLst>
                <a:ext uri="{FF2B5EF4-FFF2-40B4-BE49-F238E27FC236}">
                  <a16:creationId xmlns="" xmlns:a16="http://schemas.microsoft.com/office/drawing/2014/main" id="{C973733D-4088-42F7-A9AA-A8DD2FA12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050" y="500063"/>
              <a:ext cx="882650" cy="647700"/>
            </a:xfrm>
            <a:custGeom>
              <a:avLst/>
              <a:gdLst>
                <a:gd name="T0" fmla="*/ 11 w 261"/>
                <a:gd name="T1" fmla="*/ 0 h 192"/>
                <a:gd name="T2" fmla="*/ 4 w 261"/>
                <a:gd name="T3" fmla="*/ 8 h 192"/>
                <a:gd name="T4" fmla="*/ 1 w 261"/>
                <a:gd name="T5" fmla="*/ 21 h 192"/>
                <a:gd name="T6" fmla="*/ 6 w 261"/>
                <a:gd name="T7" fmla="*/ 30 h 192"/>
                <a:gd name="T8" fmla="*/ 34 w 261"/>
                <a:gd name="T9" fmla="*/ 94 h 192"/>
                <a:gd name="T10" fmla="*/ 131 w 261"/>
                <a:gd name="T11" fmla="*/ 192 h 192"/>
                <a:gd name="T12" fmla="*/ 227 w 261"/>
                <a:gd name="T13" fmla="*/ 94 h 192"/>
                <a:gd name="T14" fmla="*/ 255 w 261"/>
                <a:gd name="T15" fmla="*/ 30 h 192"/>
                <a:gd name="T16" fmla="*/ 260 w 261"/>
                <a:gd name="T17" fmla="*/ 22 h 192"/>
                <a:gd name="T18" fmla="*/ 251 w 261"/>
                <a:gd name="T19" fmla="*/ 6 h 192"/>
                <a:gd name="T20" fmla="*/ 250 w 261"/>
                <a:gd name="T21" fmla="*/ 0 h 192"/>
                <a:gd name="T22" fmla="*/ 131 w 261"/>
                <a:gd name="T23" fmla="*/ 19 h 192"/>
                <a:gd name="T24" fmla="*/ 239 w 261"/>
                <a:gd name="T25" fmla="*/ 22 h 192"/>
                <a:gd name="T26" fmla="*/ 22 w 261"/>
                <a:gd name="T27" fmla="*/ 22 h 192"/>
                <a:gd name="T28" fmla="*/ 131 w 261"/>
                <a:gd name="T29" fmla="*/ 19 h 192"/>
                <a:gd name="T30" fmla="*/ 26 w 261"/>
                <a:gd name="T31" fmla="*/ 58 h 192"/>
                <a:gd name="T32" fmla="*/ 18 w 261"/>
                <a:gd name="T33" fmla="*/ 41 h 192"/>
                <a:gd name="T34" fmla="*/ 47 w 261"/>
                <a:gd name="T35" fmla="*/ 101 h 192"/>
                <a:gd name="T36" fmla="*/ 72 w 261"/>
                <a:gd name="T37" fmla="*/ 107 h 192"/>
                <a:gd name="T38" fmla="*/ 49 w 261"/>
                <a:gd name="T39" fmla="*/ 122 h 192"/>
                <a:gd name="T40" fmla="*/ 99 w 261"/>
                <a:gd name="T41" fmla="*/ 177 h 192"/>
                <a:gd name="T42" fmla="*/ 125 w 261"/>
                <a:gd name="T43" fmla="*/ 114 h 192"/>
                <a:gd name="T44" fmla="*/ 136 w 261"/>
                <a:gd name="T45" fmla="*/ 180 h 192"/>
                <a:gd name="T46" fmla="*/ 177 w 261"/>
                <a:gd name="T47" fmla="*/ 110 h 192"/>
                <a:gd name="T48" fmla="*/ 136 w 261"/>
                <a:gd name="T49" fmla="*/ 180 h 192"/>
                <a:gd name="T50" fmla="*/ 175 w 261"/>
                <a:gd name="T51" fmla="*/ 173 h 192"/>
                <a:gd name="T52" fmla="*/ 213 w 261"/>
                <a:gd name="T53" fmla="*/ 102 h 192"/>
                <a:gd name="T54" fmla="*/ 213 w 261"/>
                <a:gd name="T55" fmla="*/ 122 h 192"/>
                <a:gd name="T56" fmla="*/ 216 w 261"/>
                <a:gd name="T57" fmla="*/ 87 h 192"/>
                <a:gd name="T58" fmla="*/ 131 w 261"/>
                <a:gd name="T59" fmla="*/ 102 h 192"/>
                <a:gd name="T60" fmla="*/ 45 w 261"/>
                <a:gd name="T61" fmla="*/ 87 h 192"/>
                <a:gd name="T62" fmla="*/ 27 w 261"/>
                <a:gd name="T63" fmla="*/ 35 h 192"/>
                <a:gd name="T64" fmla="*/ 234 w 261"/>
                <a:gd name="T65" fmla="*/ 35 h 192"/>
                <a:gd name="T66" fmla="*/ 232 w 261"/>
                <a:gd name="T67" fmla="*/ 68 h 192"/>
                <a:gd name="T68" fmla="*/ 244 w 261"/>
                <a:gd name="T69" fmla="*/ 4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192">
                  <a:moveTo>
                    <a:pt x="131" y="7"/>
                  </a:moveTo>
                  <a:cubicBezTo>
                    <a:pt x="65" y="7"/>
                    <a:pt x="12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4" y="4"/>
                    <a:pt x="4" y="6"/>
                    <a:pt x="4" y="8"/>
                  </a:cubicBezTo>
                  <a:cubicBezTo>
                    <a:pt x="5" y="8"/>
                    <a:pt x="5" y="9"/>
                    <a:pt x="6" y="1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4"/>
                    <a:pt x="1" y="27"/>
                    <a:pt x="4" y="29"/>
                  </a:cubicBezTo>
                  <a:cubicBezTo>
                    <a:pt x="4" y="29"/>
                    <a:pt x="5" y="29"/>
                    <a:pt x="6" y="30"/>
                  </a:cubicBezTo>
                  <a:cubicBezTo>
                    <a:pt x="5" y="41"/>
                    <a:pt x="4" y="69"/>
                    <a:pt x="25" y="79"/>
                  </a:cubicBezTo>
                  <a:cubicBezTo>
                    <a:pt x="26" y="83"/>
                    <a:pt x="28" y="89"/>
                    <a:pt x="34" y="94"/>
                  </a:cubicBezTo>
                  <a:cubicBezTo>
                    <a:pt x="36" y="105"/>
                    <a:pt x="37" y="116"/>
                    <a:pt x="37" y="122"/>
                  </a:cubicBezTo>
                  <a:cubicBezTo>
                    <a:pt x="37" y="130"/>
                    <a:pt x="39" y="192"/>
                    <a:pt x="131" y="192"/>
                  </a:cubicBezTo>
                  <a:cubicBezTo>
                    <a:pt x="222" y="192"/>
                    <a:pt x="225" y="130"/>
                    <a:pt x="225" y="122"/>
                  </a:cubicBezTo>
                  <a:cubicBezTo>
                    <a:pt x="225" y="116"/>
                    <a:pt x="225" y="105"/>
                    <a:pt x="227" y="94"/>
                  </a:cubicBezTo>
                  <a:cubicBezTo>
                    <a:pt x="233" y="89"/>
                    <a:pt x="236" y="83"/>
                    <a:pt x="237" y="79"/>
                  </a:cubicBezTo>
                  <a:cubicBezTo>
                    <a:pt x="258" y="69"/>
                    <a:pt x="256" y="41"/>
                    <a:pt x="255" y="30"/>
                  </a:cubicBezTo>
                  <a:cubicBezTo>
                    <a:pt x="256" y="29"/>
                    <a:pt x="257" y="29"/>
                    <a:pt x="257" y="29"/>
                  </a:cubicBezTo>
                  <a:cubicBezTo>
                    <a:pt x="260" y="27"/>
                    <a:pt x="261" y="25"/>
                    <a:pt x="260" y="22"/>
                  </a:cubicBezTo>
                  <a:cubicBezTo>
                    <a:pt x="257" y="11"/>
                    <a:pt x="257" y="11"/>
                    <a:pt x="257" y="11"/>
                  </a:cubicBezTo>
                  <a:cubicBezTo>
                    <a:pt x="256" y="9"/>
                    <a:pt x="253" y="8"/>
                    <a:pt x="251" y="6"/>
                  </a:cubicBezTo>
                  <a:cubicBezTo>
                    <a:pt x="251" y="4"/>
                    <a:pt x="251" y="2"/>
                    <a:pt x="251" y="0"/>
                  </a:cubicBezTo>
                  <a:cubicBezTo>
                    <a:pt x="251" y="0"/>
                    <a:pt x="251" y="0"/>
                    <a:pt x="250" y="0"/>
                  </a:cubicBezTo>
                  <a:cubicBezTo>
                    <a:pt x="250" y="0"/>
                    <a:pt x="196" y="7"/>
                    <a:pt x="131" y="7"/>
                  </a:cubicBezTo>
                  <a:moveTo>
                    <a:pt x="131" y="19"/>
                  </a:moveTo>
                  <a:cubicBezTo>
                    <a:pt x="180" y="19"/>
                    <a:pt x="224" y="15"/>
                    <a:pt x="242" y="13"/>
                  </a:cubicBezTo>
                  <a:cubicBezTo>
                    <a:pt x="241" y="16"/>
                    <a:pt x="240" y="19"/>
                    <a:pt x="239" y="22"/>
                  </a:cubicBezTo>
                  <a:cubicBezTo>
                    <a:pt x="222" y="26"/>
                    <a:pt x="189" y="31"/>
                    <a:pt x="131" y="31"/>
                  </a:cubicBezTo>
                  <a:cubicBezTo>
                    <a:pt x="73" y="31"/>
                    <a:pt x="39" y="26"/>
                    <a:pt x="22" y="22"/>
                  </a:cubicBezTo>
                  <a:cubicBezTo>
                    <a:pt x="21" y="19"/>
                    <a:pt x="20" y="16"/>
                    <a:pt x="19" y="13"/>
                  </a:cubicBezTo>
                  <a:cubicBezTo>
                    <a:pt x="37" y="15"/>
                    <a:pt x="81" y="19"/>
                    <a:pt x="131" y="19"/>
                  </a:cubicBezTo>
                  <a:moveTo>
                    <a:pt x="18" y="41"/>
                  </a:moveTo>
                  <a:cubicBezTo>
                    <a:pt x="20" y="48"/>
                    <a:pt x="23" y="54"/>
                    <a:pt x="26" y="58"/>
                  </a:cubicBezTo>
                  <a:cubicBezTo>
                    <a:pt x="27" y="60"/>
                    <a:pt x="28" y="64"/>
                    <a:pt x="29" y="68"/>
                  </a:cubicBezTo>
                  <a:cubicBezTo>
                    <a:pt x="20" y="63"/>
                    <a:pt x="18" y="51"/>
                    <a:pt x="18" y="41"/>
                  </a:cubicBezTo>
                  <a:moveTo>
                    <a:pt x="49" y="122"/>
                  </a:moveTo>
                  <a:cubicBezTo>
                    <a:pt x="49" y="118"/>
                    <a:pt x="48" y="110"/>
                    <a:pt x="47" y="101"/>
                  </a:cubicBezTo>
                  <a:cubicBezTo>
                    <a:pt x="48" y="101"/>
                    <a:pt x="48" y="101"/>
                    <a:pt x="49" y="102"/>
                  </a:cubicBezTo>
                  <a:cubicBezTo>
                    <a:pt x="55" y="104"/>
                    <a:pt x="63" y="106"/>
                    <a:pt x="72" y="107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50" y="158"/>
                    <a:pt x="49" y="127"/>
                    <a:pt x="49" y="122"/>
                  </a:cubicBezTo>
                  <a:moveTo>
                    <a:pt x="125" y="180"/>
                  </a:moveTo>
                  <a:cubicBezTo>
                    <a:pt x="115" y="180"/>
                    <a:pt x="107" y="178"/>
                    <a:pt x="99" y="177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97" y="112"/>
                    <a:pt x="111" y="114"/>
                    <a:pt x="125" y="114"/>
                  </a:cubicBezTo>
                  <a:lnTo>
                    <a:pt x="125" y="180"/>
                  </a:lnTo>
                  <a:close/>
                  <a:moveTo>
                    <a:pt x="136" y="180"/>
                  </a:moveTo>
                  <a:cubicBezTo>
                    <a:pt x="136" y="114"/>
                    <a:pt x="136" y="114"/>
                    <a:pt x="136" y="114"/>
                  </a:cubicBezTo>
                  <a:cubicBezTo>
                    <a:pt x="150" y="114"/>
                    <a:pt x="164" y="112"/>
                    <a:pt x="177" y="110"/>
                  </a:cubicBezTo>
                  <a:cubicBezTo>
                    <a:pt x="162" y="177"/>
                    <a:pt x="162" y="177"/>
                    <a:pt x="162" y="177"/>
                  </a:cubicBezTo>
                  <a:cubicBezTo>
                    <a:pt x="155" y="178"/>
                    <a:pt x="146" y="180"/>
                    <a:pt x="136" y="180"/>
                  </a:cubicBezTo>
                  <a:moveTo>
                    <a:pt x="213" y="122"/>
                  </a:moveTo>
                  <a:cubicBezTo>
                    <a:pt x="213" y="127"/>
                    <a:pt x="211" y="158"/>
                    <a:pt x="175" y="173"/>
                  </a:cubicBezTo>
                  <a:cubicBezTo>
                    <a:pt x="190" y="107"/>
                    <a:pt x="190" y="107"/>
                    <a:pt x="190" y="107"/>
                  </a:cubicBezTo>
                  <a:cubicBezTo>
                    <a:pt x="198" y="106"/>
                    <a:pt x="206" y="104"/>
                    <a:pt x="213" y="102"/>
                  </a:cubicBezTo>
                  <a:cubicBezTo>
                    <a:pt x="213" y="101"/>
                    <a:pt x="214" y="101"/>
                    <a:pt x="214" y="101"/>
                  </a:cubicBezTo>
                  <a:cubicBezTo>
                    <a:pt x="213" y="110"/>
                    <a:pt x="213" y="118"/>
                    <a:pt x="213" y="122"/>
                  </a:cubicBezTo>
                  <a:moveTo>
                    <a:pt x="226" y="52"/>
                  </a:moveTo>
                  <a:cubicBezTo>
                    <a:pt x="221" y="59"/>
                    <a:pt x="218" y="74"/>
                    <a:pt x="216" y="87"/>
                  </a:cubicBezTo>
                  <a:cubicBezTo>
                    <a:pt x="214" y="89"/>
                    <a:pt x="212" y="89"/>
                    <a:pt x="209" y="90"/>
                  </a:cubicBezTo>
                  <a:cubicBezTo>
                    <a:pt x="191" y="96"/>
                    <a:pt x="159" y="102"/>
                    <a:pt x="131" y="102"/>
                  </a:cubicBezTo>
                  <a:cubicBezTo>
                    <a:pt x="103" y="102"/>
                    <a:pt x="70" y="96"/>
                    <a:pt x="52" y="90"/>
                  </a:cubicBezTo>
                  <a:cubicBezTo>
                    <a:pt x="49" y="89"/>
                    <a:pt x="47" y="89"/>
                    <a:pt x="45" y="87"/>
                  </a:cubicBezTo>
                  <a:cubicBezTo>
                    <a:pt x="43" y="74"/>
                    <a:pt x="40" y="59"/>
                    <a:pt x="35" y="52"/>
                  </a:cubicBezTo>
                  <a:cubicBezTo>
                    <a:pt x="33" y="48"/>
                    <a:pt x="30" y="42"/>
                    <a:pt x="27" y="35"/>
                  </a:cubicBezTo>
                  <a:cubicBezTo>
                    <a:pt x="47" y="39"/>
                    <a:pt x="80" y="43"/>
                    <a:pt x="131" y="43"/>
                  </a:cubicBezTo>
                  <a:cubicBezTo>
                    <a:pt x="182" y="43"/>
                    <a:pt x="214" y="39"/>
                    <a:pt x="234" y="35"/>
                  </a:cubicBezTo>
                  <a:cubicBezTo>
                    <a:pt x="231" y="42"/>
                    <a:pt x="228" y="48"/>
                    <a:pt x="226" y="52"/>
                  </a:cubicBezTo>
                  <a:moveTo>
                    <a:pt x="232" y="68"/>
                  </a:moveTo>
                  <a:cubicBezTo>
                    <a:pt x="233" y="64"/>
                    <a:pt x="234" y="60"/>
                    <a:pt x="236" y="58"/>
                  </a:cubicBezTo>
                  <a:cubicBezTo>
                    <a:pt x="238" y="54"/>
                    <a:pt x="241" y="48"/>
                    <a:pt x="244" y="41"/>
                  </a:cubicBezTo>
                  <a:cubicBezTo>
                    <a:pt x="244" y="51"/>
                    <a:pt x="242" y="63"/>
                    <a:pt x="232" y="68"/>
                  </a:cubicBezTo>
                </a:path>
              </a:pathLst>
            </a:custGeom>
            <a:solidFill>
              <a:srgbClr val="D5E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="" xmlns:a16="http://schemas.microsoft.com/office/drawing/2014/main" id="{D74514B8-B38F-4584-B33A-B72282F3955A}"/>
              </a:ext>
            </a:extLst>
          </p:cNvPr>
          <p:cNvGrpSpPr/>
          <p:nvPr/>
        </p:nvGrpSpPr>
        <p:grpSpPr>
          <a:xfrm>
            <a:off x="3944163" y="940693"/>
            <a:ext cx="2236571" cy="5039415"/>
            <a:chOff x="3944163" y="940693"/>
            <a:chExt cx="2236571" cy="5039415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B62FB3FF-7A61-46E8-A33F-416FDB6A0CA9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F04C883B-5438-4B13-B53E-54DD0A179FA0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24">
            <a:extLst>
              <a:ext uri="{FF2B5EF4-FFF2-40B4-BE49-F238E27FC236}">
                <a16:creationId xmlns="" xmlns:a16="http://schemas.microsoft.com/office/drawing/2014/main" id="{7240354A-8082-4644-AC28-279E451E7B95}"/>
              </a:ext>
            </a:extLst>
          </p:cNvPr>
          <p:cNvGrpSpPr/>
          <p:nvPr/>
        </p:nvGrpSpPr>
        <p:grpSpPr>
          <a:xfrm>
            <a:off x="9080500" y="207111"/>
            <a:ext cx="2909979" cy="738664"/>
            <a:chOff x="3017859" y="4283314"/>
            <a:chExt cx="2579765" cy="738664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90F1200A-F2F4-41A8-9777-060F906FB005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0EDCA6C6-4E69-45E7-81F3-2DD48CAAC0A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27">
            <a:extLst>
              <a:ext uri="{FF2B5EF4-FFF2-40B4-BE49-F238E27FC236}">
                <a16:creationId xmlns="" xmlns:a16="http://schemas.microsoft.com/office/drawing/2014/main" id="{69129E42-C606-42E3-8374-AF75272B733E}"/>
              </a:ext>
            </a:extLst>
          </p:cNvPr>
          <p:cNvGrpSpPr/>
          <p:nvPr/>
        </p:nvGrpSpPr>
        <p:grpSpPr>
          <a:xfrm>
            <a:off x="9080500" y="1346027"/>
            <a:ext cx="2909979" cy="738664"/>
            <a:chOff x="3017859" y="4283314"/>
            <a:chExt cx="2579765" cy="738664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61F661AE-CD7F-4154-BC6F-DFEA010C77E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71038B0C-D341-4145-A3F8-C2F06F48CE7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30">
            <a:extLst>
              <a:ext uri="{FF2B5EF4-FFF2-40B4-BE49-F238E27FC236}">
                <a16:creationId xmlns="" xmlns:a16="http://schemas.microsoft.com/office/drawing/2014/main" id="{417F6FFA-10A0-4744-9853-CD1C2D67439F}"/>
              </a:ext>
            </a:extLst>
          </p:cNvPr>
          <p:cNvGrpSpPr/>
          <p:nvPr/>
        </p:nvGrpSpPr>
        <p:grpSpPr>
          <a:xfrm>
            <a:off x="9080500" y="2484943"/>
            <a:ext cx="2909979" cy="738664"/>
            <a:chOff x="3017859" y="4283314"/>
            <a:chExt cx="2579765" cy="738664"/>
          </a:xfrm>
        </p:grpSpPr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63F8C3F7-FAC9-44FB-9000-BAA182C3E8BD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5AB33A78-5C1F-46A4-A222-2262A5D531C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33">
            <a:extLst>
              <a:ext uri="{FF2B5EF4-FFF2-40B4-BE49-F238E27FC236}">
                <a16:creationId xmlns="" xmlns:a16="http://schemas.microsoft.com/office/drawing/2014/main" id="{D3BA49B0-E1EF-415C-9E50-29DF48E3FEEB}"/>
              </a:ext>
            </a:extLst>
          </p:cNvPr>
          <p:cNvGrpSpPr/>
          <p:nvPr/>
        </p:nvGrpSpPr>
        <p:grpSpPr>
          <a:xfrm>
            <a:off x="9080500" y="3623859"/>
            <a:ext cx="2909979" cy="738664"/>
            <a:chOff x="3017859" y="4283314"/>
            <a:chExt cx="2579765" cy="738664"/>
          </a:xfrm>
        </p:grpSpPr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E19BDCAC-C28F-458B-9B7F-7552EF672AF4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2AB4B949-280D-4CB6-A683-54343891DC4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36">
            <a:extLst>
              <a:ext uri="{FF2B5EF4-FFF2-40B4-BE49-F238E27FC236}">
                <a16:creationId xmlns="" xmlns:a16="http://schemas.microsoft.com/office/drawing/2014/main" id="{D93D8260-A350-4BC8-81D8-AF4C567DB2D3}"/>
              </a:ext>
            </a:extLst>
          </p:cNvPr>
          <p:cNvGrpSpPr/>
          <p:nvPr/>
        </p:nvGrpSpPr>
        <p:grpSpPr>
          <a:xfrm>
            <a:off x="9080500" y="4762775"/>
            <a:ext cx="2909979" cy="738664"/>
            <a:chOff x="3017859" y="4283314"/>
            <a:chExt cx="2579765" cy="738664"/>
          </a:xfrm>
        </p:grpSpPr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CBD4BC2B-53D4-42EF-BDEA-951D5D8E0FE8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12E2F514-7462-471F-BB3F-3853DD0285E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9">
            <a:extLst>
              <a:ext uri="{FF2B5EF4-FFF2-40B4-BE49-F238E27FC236}">
                <a16:creationId xmlns="" xmlns:a16="http://schemas.microsoft.com/office/drawing/2014/main" id="{650C8F5B-B2A5-458D-9F52-24ABD5008F24}"/>
              </a:ext>
            </a:extLst>
          </p:cNvPr>
          <p:cNvGrpSpPr/>
          <p:nvPr/>
        </p:nvGrpSpPr>
        <p:grpSpPr>
          <a:xfrm>
            <a:off x="9080500" y="5901690"/>
            <a:ext cx="2909979" cy="738664"/>
            <a:chOff x="3017859" y="4283314"/>
            <a:chExt cx="2579765" cy="738664"/>
          </a:xfrm>
        </p:grpSpPr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405C3F60-DCC3-499F-BE5B-D423E2DEEE4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8841505D-BBD7-47A0-81FE-84546EC2FE0A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0" name="Text Placeholder 13">
            <a:extLst>
              <a:ext uri="{FF2B5EF4-FFF2-40B4-BE49-F238E27FC236}">
                <a16:creationId xmlns="" xmlns:a16="http://schemas.microsoft.com/office/drawing/2014/main" id="{0DB3C4AB-3A29-4CBB-91D6-9755C0A05EDF}"/>
              </a:ext>
            </a:extLst>
          </p:cNvPr>
          <p:cNvSpPr txBox="1">
            <a:spLocks/>
          </p:cNvSpPr>
          <p:nvPr/>
        </p:nvSpPr>
        <p:spPr>
          <a:xfrm>
            <a:off x="780225" y="1179518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Graphic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Infographic Designed</a:t>
            </a:r>
          </a:p>
        </p:txBody>
      </p:sp>
      <p:sp>
        <p:nvSpPr>
          <p:cNvPr id="91" name="Text Placeholder 2">
            <a:extLst>
              <a:ext uri="{FF2B5EF4-FFF2-40B4-BE49-F238E27FC236}">
                <a16:creationId xmlns="" xmlns:a16="http://schemas.microsoft.com/office/drawing/2014/main" id="{D88E9C54-022F-4635-9EDC-2CB378C52D4A}"/>
              </a:ext>
            </a:extLst>
          </p:cNvPr>
          <p:cNvSpPr txBox="1">
            <a:spLocks/>
          </p:cNvSpPr>
          <p:nvPr/>
        </p:nvSpPr>
        <p:spPr>
          <a:xfrm>
            <a:off x="780225" y="858044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PowerPoint Presentation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54C7DB56-C477-4CF2-8638-EF387AB5568A}"/>
              </a:ext>
            </a:extLst>
          </p:cNvPr>
          <p:cNvSpPr txBox="1"/>
          <p:nvPr/>
        </p:nvSpPr>
        <p:spPr>
          <a:xfrm>
            <a:off x="791159" y="3285304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02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4463FE7F-024A-471F-A00C-2ECFF4D80083}"/>
              </a:ext>
            </a:extLst>
          </p:cNvPr>
          <p:cNvSpPr/>
          <p:nvPr/>
        </p:nvSpPr>
        <p:spPr>
          <a:xfrm>
            <a:off x="905609" y="282101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EC94DEC8-ABAD-4008-8F60-D9263EB9D064}"/>
              </a:ext>
            </a:extLst>
          </p:cNvPr>
          <p:cNvSpPr/>
          <p:nvPr/>
        </p:nvSpPr>
        <p:spPr>
          <a:xfrm>
            <a:off x="905609" y="339614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D0A6F921-8693-4E4A-9982-03D4E80AB223}"/>
              </a:ext>
            </a:extLst>
          </p:cNvPr>
          <p:cNvSpPr/>
          <p:nvPr/>
        </p:nvSpPr>
        <p:spPr>
          <a:xfrm>
            <a:off x="905609" y="3971275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7AFCAB34-59E6-4B0D-AE19-D05A8FB2B3DC}"/>
              </a:ext>
            </a:extLst>
          </p:cNvPr>
          <p:cNvSpPr/>
          <p:nvPr/>
        </p:nvSpPr>
        <p:spPr>
          <a:xfrm>
            <a:off x="905609" y="4546406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1BCD2F20-3DD5-4C0E-8A49-20818C71AE51}"/>
              </a:ext>
            </a:extLst>
          </p:cNvPr>
          <p:cNvSpPr/>
          <p:nvPr/>
        </p:nvSpPr>
        <p:spPr>
          <a:xfrm>
            <a:off x="905609" y="5121537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881DCB5D-A44D-49ED-B031-8A3C41EA74BC}"/>
              </a:ext>
            </a:extLst>
          </p:cNvPr>
          <p:cNvSpPr/>
          <p:nvPr/>
        </p:nvSpPr>
        <p:spPr>
          <a:xfrm>
            <a:off x="905609" y="570546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="" xmlns:a16="http://schemas.microsoft.com/office/drawing/2014/main" id="{CB464BD7-E237-4C60-B47C-143A466E2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34766"/>
              </p:ext>
            </p:extLst>
          </p:nvPr>
        </p:nvGraphicFramePr>
        <p:xfrm>
          <a:off x="3521453" y="2626193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="" xmlns:a16="http://schemas.microsoft.com/office/drawing/2014/main" id="{1CF89AAF-E6B6-4B27-BE4E-7737C507D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740318"/>
              </p:ext>
            </p:extLst>
          </p:nvPr>
        </p:nvGraphicFramePr>
        <p:xfrm>
          <a:off x="7449404" y="2632323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CF7A55-7A1B-49AA-BFBE-B118DFC3418E}"/>
              </a:ext>
            </a:extLst>
          </p:cNvPr>
          <p:cNvSpPr txBox="1"/>
          <p:nvPr/>
        </p:nvSpPr>
        <p:spPr>
          <a:xfrm>
            <a:off x="1176578" y="463179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A93D2DF-FCE9-452E-9843-0E20749997A8}"/>
              </a:ext>
            </a:extLst>
          </p:cNvPr>
          <p:cNvSpPr txBox="1"/>
          <p:nvPr/>
        </p:nvSpPr>
        <p:spPr>
          <a:xfrm>
            <a:off x="1176578" y="520868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030614A-36F4-43A2-8CB4-2D2DC758AFA2}"/>
              </a:ext>
            </a:extLst>
          </p:cNvPr>
          <p:cNvSpPr txBox="1"/>
          <p:nvPr/>
        </p:nvSpPr>
        <p:spPr>
          <a:xfrm>
            <a:off x="1176578" y="578557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0FEF49C-A705-4330-921B-B9813F1E8111}"/>
              </a:ext>
            </a:extLst>
          </p:cNvPr>
          <p:cNvSpPr txBox="1"/>
          <p:nvPr/>
        </p:nvSpPr>
        <p:spPr>
          <a:xfrm>
            <a:off x="1176577" y="405490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F3497A4-9C23-4833-BEE8-76F61302420B}"/>
              </a:ext>
            </a:extLst>
          </p:cNvPr>
          <p:cNvSpPr txBox="1"/>
          <p:nvPr/>
        </p:nvSpPr>
        <p:spPr>
          <a:xfrm>
            <a:off x="1176577" y="347801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22C8691-DFAE-4789-ABB3-6F84A39BE558}"/>
              </a:ext>
            </a:extLst>
          </p:cNvPr>
          <p:cNvSpPr txBox="1"/>
          <p:nvPr/>
        </p:nvSpPr>
        <p:spPr>
          <a:xfrm>
            <a:off x="1176578" y="290112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="" xmlns:a16="http://schemas.microsoft.com/office/drawing/2014/main" id="{F7B20B5B-5E70-48B3-8205-E99BC34CB9A2}"/>
              </a:ext>
            </a:extLst>
          </p:cNvPr>
          <p:cNvSpPr txBox="1"/>
          <p:nvPr/>
        </p:nvSpPr>
        <p:spPr>
          <a:xfrm>
            <a:off x="6256096" y="291651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="" xmlns:a16="http://schemas.microsoft.com/office/drawing/2014/main" id="{D71072FF-9B1F-4B6F-96DA-02D6C332AC51}"/>
              </a:ext>
            </a:extLst>
          </p:cNvPr>
          <p:cNvSpPr txBox="1"/>
          <p:nvPr/>
        </p:nvSpPr>
        <p:spPr>
          <a:xfrm>
            <a:off x="4876880" y="349340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="" xmlns:a16="http://schemas.microsoft.com/office/drawing/2014/main" id="{333BFD8A-F248-41B1-9212-DDC40C09DDBF}"/>
              </a:ext>
            </a:extLst>
          </p:cNvPr>
          <p:cNvSpPr txBox="1"/>
          <p:nvPr/>
        </p:nvSpPr>
        <p:spPr>
          <a:xfrm>
            <a:off x="5380597" y="407029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AA8A417C-FF31-4310-9733-45685290E5C7}"/>
              </a:ext>
            </a:extLst>
          </p:cNvPr>
          <p:cNvSpPr txBox="1"/>
          <p:nvPr/>
        </p:nvSpPr>
        <p:spPr>
          <a:xfrm>
            <a:off x="5913483" y="464718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="" xmlns:a16="http://schemas.microsoft.com/office/drawing/2014/main" id="{E20D3533-FDC6-40DD-B023-B86C57F87419}"/>
              </a:ext>
            </a:extLst>
          </p:cNvPr>
          <p:cNvSpPr txBox="1"/>
          <p:nvPr/>
        </p:nvSpPr>
        <p:spPr>
          <a:xfrm>
            <a:off x="5377597" y="52240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33FCC607-B6C6-4E89-A095-91F9392F5A81}"/>
              </a:ext>
            </a:extLst>
          </p:cNvPr>
          <p:cNvSpPr txBox="1"/>
          <p:nvPr/>
        </p:nvSpPr>
        <p:spPr>
          <a:xfrm>
            <a:off x="5224789" y="580096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="" xmlns:a16="http://schemas.microsoft.com/office/drawing/2014/main" id="{37FA5827-0741-4029-B8EC-87C6DF95F188}"/>
              </a:ext>
            </a:extLst>
          </p:cNvPr>
          <p:cNvSpPr txBox="1"/>
          <p:nvPr/>
        </p:nvSpPr>
        <p:spPr>
          <a:xfrm>
            <a:off x="9847589" y="580096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="" xmlns:a16="http://schemas.microsoft.com/office/drawing/2014/main" id="{1CB2BA10-3A06-4A61-86F3-98ADDCAF1720}"/>
              </a:ext>
            </a:extLst>
          </p:cNvPr>
          <p:cNvSpPr txBox="1"/>
          <p:nvPr/>
        </p:nvSpPr>
        <p:spPr>
          <a:xfrm>
            <a:off x="9499676" y="52240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CD45E986-4CF2-4C52-9B5B-E5B291894D5E}"/>
              </a:ext>
            </a:extLst>
          </p:cNvPr>
          <p:cNvSpPr txBox="1"/>
          <p:nvPr/>
        </p:nvSpPr>
        <p:spPr>
          <a:xfrm>
            <a:off x="8983168" y="464718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="" xmlns:a16="http://schemas.microsoft.com/office/drawing/2014/main" id="{A0CC6F0B-C663-4689-A22A-78CE7052E13C}"/>
              </a:ext>
            </a:extLst>
          </p:cNvPr>
          <p:cNvSpPr txBox="1"/>
          <p:nvPr/>
        </p:nvSpPr>
        <p:spPr>
          <a:xfrm>
            <a:off x="10365226" y="407029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="" xmlns:a16="http://schemas.microsoft.com/office/drawing/2014/main" id="{4CDD35F9-B2E7-481A-AC8E-E96CBEEE3F14}"/>
              </a:ext>
            </a:extLst>
          </p:cNvPr>
          <p:cNvSpPr txBox="1"/>
          <p:nvPr/>
        </p:nvSpPr>
        <p:spPr>
          <a:xfrm>
            <a:off x="8985999" y="349340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="" xmlns:a16="http://schemas.microsoft.com/office/drawing/2014/main" id="{E91B2DC8-D44E-4E92-B2E2-21CB8DB7F374}"/>
              </a:ext>
            </a:extLst>
          </p:cNvPr>
          <p:cNvSpPr txBox="1"/>
          <p:nvPr/>
        </p:nvSpPr>
        <p:spPr>
          <a:xfrm>
            <a:off x="8269264" y="291651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="" xmlns:a16="http://schemas.microsoft.com/office/drawing/2014/main" id="{6F718BF4-4DBC-4FD8-8BA5-DB4F3D9CC1B6}"/>
              </a:ext>
            </a:extLst>
          </p:cNvPr>
          <p:cNvGrpSpPr/>
          <p:nvPr/>
        </p:nvGrpSpPr>
        <p:grpSpPr>
          <a:xfrm>
            <a:off x="3593656" y="1879385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682C0C29-84A9-4751-AC96-38288FDC2DCD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2950C64-DF58-4253-BC8D-C5951C12BC24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="" xmlns:a16="http://schemas.microsoft.com/office/drawing/2014/main" id="{7856ACC5-C508-44BA-A8EE-A7D5849FA0C4}"/>
              </a:ext>
            </a:extLst>
          </p:cNvPr>
          <p:cNvGrpSpPr/>
          <p:nvPr/>
        </p:nvGrpSpPr>
        <p:grpSpPr>
          <a:xfrm>
            <a:off x="7511934" y="1847119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D7E4EEC-AA91-4F02-B673-DF00D4A0D28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1DF7F045-6D0C-4916-A240-13FB3DEBC22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29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=""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=""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=""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=""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=""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=""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=""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=""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=""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=""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=""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=""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=""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=""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=""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=""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=""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=""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=""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=""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=""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=""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=""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AEB61A66-8BB9-4F76-B597-13CDA19CC639}"/>
              </a:ext>
            </a:extLst>
          </p:cNvPr>
          <p:cNvGrpSpPr/>
          <p:nvPr/>
        </p:nvGrpSpPr>
        <p:grpSpPr>
          <a:xfrm>
            <a:off x="905608" y="1923239"/>
            <a:ext cx="10365954" cy="4274812"/>
            <a:chOff x="2264743" y="2035551"/>
            <a:chExt cx="7647683" cy="3937006"/>
          </a:xfrm>
        </p:grpSpPr>
        <p:grpSp>
          <p:nvGrpSpPr>
            <p:cNvPr id="4" name="Group 29">
              <a:extLst>
                <a:ext uri="{FF2B5EF4-FFF2-40B4-BE49-F238E27FC236}">
                  <a16:creationId xmlns="" xmlns:a16="http://schemas.microsoft.com/office/drawing/2014/main" id="{DC6EC4E9-41FE-4910-9FC0-1B45E6EB2A17}"/>
                </a:ext>
              </a:extLst>
            </p:cNvPr>
            <p:cNvGrpSpPr/>
            <p:nvPr/>
          </p:nvGrpSpPr>
          <p:grpSpPr>
            <a:xfrm rot="10800000" flipH="1">
              <a:off x="6173317" y="4067437"/>
              <a:ext cx="3721884" cy="1885516"/>
              <a:chOff x="1822736" y="2564904"/>
              <a:chExt cx="1970137" cy="1415869"/>
            </a:xfrm>
          </p:grpSpPr>
          <p:sp>
            <p:nvSpPr>
              <p:cNvPr id="14" name="Rounded Rectangle 30">
                <a:extLst>
                  <a:ext uri="{FF2B5EF4-FFF2-40B4-BE49-F238E27FC236}">
                    <a16:creationId xmlns="" xmlns:a16="http://schemas.microsoft.com/office/drawing/2014/main" id="{AB8D0D85-A8CA-4304-94A0-98747905602F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ounded Rectangle 9">
                <a:extLst>
                  <a:ext uri="{FF2B5EF4-FFF2-40B4-BE49-F238E27FC236}">
                    <a16:creationId xmlns="" xmlns:a16="http://schemas.microsoft.com/office/drawing/2014/main" id="{EA777E47-FEDD-4FCE-8F61-C8149CCB47D9}"/>
                  </a:ext>
                </a:extLst>
              </p:cNvPr>
              <p:cNvSpPr/>
              <p:nvPr/>
            </p:nvSpPr>
            <p:spPr>
              <a:xfrm flipV="1">
                <a:off x="2220098" y="2564905"/>
                <a:ext cx="1572775" cy="1415868"/>
              </a:xfrm>
              <a:custGeom>
                <a:avLst/>
                <a:gdLst>
                  <a:gd name="connsiteX0" fmla="*/ 1473249 w 1572775"/>
                  <a:gd name="connsiteY0" fmla="*/ 56 h 1405121"/>
                  <a:gd name="connsiteX1" fmla="*/ 1572775 w 1572775"/>
                  <a:gd name="connsiteY1" fmla="*/ 142050 h 1405121"/>
                  <a:gd name="connsiteX2" fmla="*/ 1572775 w 1572775"/>
                  <a:gd name="connsiteY2" fmla="*/ 1252384 h 1405121"/>
                  <a:gd name="connsiteX3" fmla="*/ 1420038 w 1572775"/>
                  <a:gd name="connsiteY3" fmla="*/ 1405121 h 1405121"/>
                  <a:gd name="connsiteX4" fmla="*/ 0 w 1572775"/>
                  <a:gd name="connsiteY4" fmla="*/ 1405121 h 1405121"/>
                  <a:gd name="connsiteX5" fmla="*/ 1473249 w 1572775"/>
                  <a:gd name="connsiteY5" fmla="*/ 56 h 1405121"/>
                  <a:gd name="connsiteX0" fmla="*/ 1473249 w 1572775"/>
                  <a:gd name="connsiteY0" fmla="*/ 56 h 1405121"/>
                  <a:gd name="connsiteX1" fmla="*/ 1572775 w 1572775"/>
                  <a:gd name="connsiteY1" fmla="*/ 142050 h 1405121"/>
                  <a:gd name="connsiteX2" fmla="*/ 1572775 w 1572775"/>
                  <a:gd name="connsiteY2" fmla="*/ 1252384 h 1405121"/>
                  <a:gd name="connsiteX3" fmla="*/ 1420038 w 1572775"/>
                  <a:gd name="connsiteY3" fmla="*/ 1405121 h 1405121"/>
                  <a:gd name="connsiteX4" fmla="*/ 0 w 1572775"/>
                  <a:gd name="connsiteY4" fmla="*/ 1405121 h 1405121"/>
                  <a:gd name="connsiteX5" fmla="*/ 1473249 w 1572775"/>
                  <a:gd name="connsiteY5" fmla="*/ 56 h 1405121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20038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61663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61663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5123">
                    <a:moveTo>
                      <a:pt x="1473249" y="58"/>
                    </a:moveTo>
                    <a:cubicBezTo>
                      <a:pt x="1535940" y="-2401"/>
                      <a:pt x="1571680" y="72713"/>
                      <a:pt x="1572775" y="142052"/>
                    </a:cubicBezTo>
                    <a:lnTo>
                      <a:pt x="1572775" y="1252386"/>
                    </a:lnTo>
                    <a:cubicBezTo>
                      <a:pt x="1572775" y="1336740"/>
                      <a:pt x="1547112" y="1405123"/>
                      <a:pt x="1461663" y="1405123"/>
                    </a:cubicBezTo>
                    <a:lnTo>
                      <a:pt x="0" y="1405123"/>
                    </a:lnTo>
                    <a:cubicBezTo>
                      <a:pt x="768941" y="1317679"/>
                      <a:pt x="1379064" y="735432"/>
                      <a:pt x="1473249" y="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9000"/>
                      <a:lumOff val="21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25">
              <a:extLst>
                <a:ext uri="{FF2B5EF4-FFF2-40B4-BE49-F238E27FC236}">
                  <a16:creationId xmlns="" xmlns:a16="http://schemas.microsoft.com/office/drawing/2014/main" id="{2EBF847C-5A63-471A-80F3-9BBF0C696B76}"/>
                </a:ext>
              </a:extLst>
            </p:cNvPr>
            <p:cNvGrpSpPr/>
            <p:nvPr/>
          </p:nvGrpSpPr>
          <p:grpSpPr>
            <a:xfrm rot="10800000" flipH="1">
              <a:off x="6173318" y="2035551"/>
              <a:ext cx="3739108" cy="1888022"/>
              <a:chOff x="1822736" y="2564904"/>
              <a:chExt cx="1970137" cy="1417751"/>
            </a:xfrm>
          </p:grpSpPr>
          <p:sp>
            <p:nvSpPr>
              <p:cNvPr id="12" name="Rounded Rectangle 26">
                <a:extLst>
                  <a:ext uri="{FF2B5EF4-FFF2-40B4-BE49-F238E27FC236}">
                    <a16:creationId xmlns="" xmlns:a16="http://schemas.microsoft.com/office/drawing/2014/main" id="{0326F715-D6BF-47FF-8701-40863C74CD0E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9">
                <a:extLst>
                  <a:ext uri="{FF2B5EF4-FFF2-40B4-BE49-F238E27FC236}">
                    <a16:creationId xmlns="" xmlns:a16="http://schemas.microsoft.com/office/drawing/2014/main" id="{F61FDB32-362D-4B7F-B25E-16F9B0285FFB}"/>
                  </a:ext>
                </a:extLst>
              </p:cNvPr>
              <p:cNvSpPr/>
              <p:nvPr/>
            </p:nvSpPr>
            <p:spPr>
              <a:xfrm>
                <a:off x="2220097" y="2565791"/>
                <a:ext cx="1572775" cy="1416864"/>
              </a:xfrm>
              <a:custGeom>
                <a:avLst/>
                <a:gdLst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7234"/>
                  <a:gd name="connsiteX1" fmla="*/ 1572775 w 1572775"/>
                  <a:gd name="connsiteY1" fmla="*/ 141994 h 1407234"/>
                  <a:gd name="connsiteX2" fmla="*/ 1572775 w 1572775"/>
                  <a:gd name="connsiteY2" fmla="*/ 1252328 h 1407234"/>
                  <a:gd name="connsiteX3" fmla="*/ 1420038 w 1572775"/>
                  <a:gd name="connsiteY3" fmla="*/ 1405065 h 1407234"/>
                  <a:gd name="connsiteX4" fmla="*/ 0 w 1572775"/>
                  <a:gd name="connsiteY4" fmla="*/ 1405065 h 1407234"/>
                  <a:gd name="connsiteX5" fmla="*/ 1473249 w 1572775"/>
                  <a:gd name="connsiteY5" fmla="*/ 0 h 1407234"/>
                  <a:gd name="connsiteX0" fmla="*/ 1473249 w 1572775"/>
                  <a:gd name="connsiteY0" fmla="*/ 0 h 1406039"/>
                  <a:gd name="connsiteX1" fmla="*/ 1572775 w 1572775"/>
                  <a:gd name="connsiteY1" fmla="*/ 141994 h 1406039"/>
                  <a:gd name="connsiteX2" fmla="*/ 1572775 w 1572775"/>
                  <a:gd name="connsiteY2" fmla="*/ 1252328 h 1406039"/>
                  <a:gd name="connsiteX3" fmla="*/ 1420038 w 1572775"/>
                  <a:gd name="connsiteY3" fmla="*/ 1405065 h 1406039"/>
                  <a:gd name="connsiteX4" fmla="*/ 0 w 1572775"/>
                  <a:gd name="connsiteY4" fmla="*/ 1405065 h 1406039"/>
                  <a:gd name="connsiteX5" fmla="*/ 1473249 w 1572775"/>
                  <a:gd name="connsiteY5" fmla="*/ 0 h 1406039"/>
                  <a:gd name="connsiteX0" fmla="*/ 1473249 w 1572876"/>
                  <a:gd name="connsiteY0" fmla="*/ 0 h 1405717"/>
                  <a:gd name="connsiteX1" fmla="*/ 1572775 w 1572876"/>
                  <a:gd name="connsiteY1" fmla="*/ 141994 h 1405717"/>
                  <a:gd name="connsiteX2" fmla="*/ 1572775 w 1572876"/>
                  <a:gd name="connsiteY2" fmla="*/ 1252328 h 1405717"/>
                  <a:gd name="connsiteX3" fmla="*/ 1420038 w 1572876"/>
                  <a:gd name="connsiteY3" fmla="*/ 1405065 h 1405717"/>
                  <a:gd name="connsiteX4" fmla="*/ 0 w 1572876"/>
                  <a:gd name="connsiteY4" fmla="*/ 1405065 h 1405717"/>
                  <a:gd name="connsiteX5" fmla="*/ 1473249 w 1572876"/>
                  <a:gd name="connsiteY5" fmla="*/ 0 h 1405717"/>
                  <a:gd name="connsiteX0" fmla="*/ 1473249 w 1577296"/>
                  <a:gd name="connsiteY0" fmla="*/ 0 h 1405180"/>
                  <a:gd name="connsiteX1" fmla="*/ 1572775 w 1577296"/>
                  <a:gd name="connsiteY1" fmla="*/ 141994 h 1405180"/>
                  <a:gd name="connsiteX2" fmla="*/ 1572775 w 1577296"/>
                  <a:gd name="connsiteY2" fmla="*/ 1252328 h 1405180"/>
                  <a:gd name="connsiteX3" fmla="*/ 1420038 w 1577296"/>
                  <a:gd name="connsiteY3" fmla="*/ 1405065 h 1405180"/>
                  <a:gd name="connsiteX4" fmla="*/ 0 w 1577296"/>
                  <a:gd name="connsiteY4" fmla="*/ 1405065 h 1405180"/>
                  <a:gd name="connsiteX5" fmla="*/ 1473249 w 1577296"/>
                  <a:gd name="connsiteY5" fmla="*/ 0 h 1405180"/>
                  <a:gd name="connsiteX0" fmla="*/ 1473249 w 1575856"/>
                  <a:gd name="connsiteY0" fmla="*/ 0 h 1405159"/>
                  <a:gd name="connsiteX1" fmla="*/ 1572775 w 1575856"/>
                  <a:gd name="connsiteY1" fmla="*/ 141994 h 1405159"/>
                  <a:gd name="connsiteX2" fmla="*/ 1572775 w 1575856"/>
                  <a:gd name="connsiteY2" fmla="*/ 1252328 h 1405159"/>
                  <a:gd name="connsiteX3" fmla="*/ 1420038 w 1575856"/>
                  <a:gd name="connsiteY3" fmla="*/ 1405065 h 1405159"/>
                  <a:gd name="connsiteX4" fmla="*/ 0 w 1575856"/>
                  <a:gd name="connsiteY4" fmla="*/ 1405065 h 1405159"/>
                  <a:gd name="connsiteX5" fmla="*/ 1473249 w 1575856"/>
                  <a:gd name="connsiteY5" fmla="*/ 0 h 1405159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3169"/>
                  <a:gd name="connsiteY0" fmla="*/ 0 h 1405065"/>
                  <a:gd name="connsiteX1" fmla="*/ 1572775 w 1573169"/>
                  <a:gd name="connsiteY1" fmla="*/ 141994 h 1405065"/>
                  <a:gd name="connsiteX2" fmla="*/ 1572775 w 1573169"/>
                  <a:gd name="connsiteY2" fmla="*/ 1252328 h 1405065"/>
                  <a:gd name="connsiteX3" fmla="*/ 1473466 w 1573169"/>
                  <a:gd name="connsiteY3" fmla="*/ 1401211 h 1405065"/>
                  <a:gd name="connsiteX4" fmla="*/ 0 w 1573169"/>
                  <a:gd name="connsiteY4" fmla="*/ 1405065 h 1405065"/>
                  <a:gd name="connsiteX5" fmla="*/ 1473249 w 1573169"/>
                  <a:gd name="connsiteY5" fmla="*/ 0 h 1405065"/>
                  <a:gd name="connsiteX0" fmla="*/ 1473249 w 1573304"/>
                  <a:gd name="connsiteY0" fmla="*/ 0 h 1405065"/>
                  <a:gd name="connsiteX1" fmla="*/ 1572775 w 1573304"/>
                  <a:gd name="connsiteY1" fmla="*/ 141994 h 1405065"/>
                  <a:gd name="connsiteX2" fmla="*/ 1572775 w 1573304"/>
                  <a:gd name="connsiteY2" fmla="*/ 1252328 h 1405065"/>
                  <a:gd name="connsiteX3" fmla="*/ 1474557 w 1573304"/>
                  <a:gd name="connsiteY3" fmla="*/ 1401211 h 1405065"/>
                  <a:gd name="connsiteX4" fmla="*/ 0 w 1573304"/>
                  <a:gd name="connsiteY4" fmla="*/ 1405065 h 1405065"/>
                  <a:gd name="connsiteX5" fmla="*/ 1473249 w 1573304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342 h 1407334"/>
                  <a:gd name="connsiteX1" fmla="*/ 1572775 w 1572775"/>
                  <a:gd name="connsiteY1" fmla="*/ 142336 h 1407334"/>
                  <a:gd name="connsiteX2" fmla="*/ 1572775 w 1572775"/>
                  <a:gd name="connsiteY2" fmla="*/ 1252670 h 1407334"/>
                  <a:gd name="connsiteX3" fmla="*/ 1483280 w 1572775"/>
                  <a:gd name="connsiteY3" fmla="*/ 1407334 h 1407334"/>
                  <a:gd name="connsiteX4" fmla="*/ 0 w 1572775"/>
                  <a:gd name="connsiteY4" fmla="*/ 1405407 h 1407334"/>
                  <a:gd name="connsiteX5" fmla="*/ 1473249 w 1572775"/>
                  <a:gd name="connsiteY5" fmla="*/ 342 h 140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7334">
                    <a:moveTo>
                      <a:pt x="1473249" y="342"/>
                    </a:moveTo>
                    <a:cubicBezTo>
                      <a:pt x="1543552" y="-5991"/>
                      <a:pt x="1572775" y="76847"/>
                      <a:pt x="1572775" y="142336"/>
                    </a:cubicBezTo>
                    <a:lnTo>
                      <a:pt x="1572775" y="1252670"/>
                    </a:lnTo>
                    <a:cubicBezTo>
                      <a:pt x="1572776" y="1310049"/>
                      <a:pt x="1555640" y="1405409"/>
                      <a:pt x="1483280" y="1407334"/>
                    </a:cubicBezTo>
                    <a:lnTo>
                      <a:pt x="0" y="1405407"/>
                    </a:lnTo>
                    <a:cubicBezTo>
                      <a:pt x="768941" y="1317963"/>
                      <a:pt x="1379064" y="735716"/>
                      <a:pt x="1473249" y="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84000"/>
                      <a:lumOff val="16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19">
              <a:extLst>
                <a:ext uri="{FF2B5EF4-FFF2-40B4-BE49-F238E27FC236}">
                  <a16:creationId xmlns="" xmlns:a16="http://schemas.microsoft.com/office/drawing/2014/main" id="{4F979762-2335-490B-82C1-1D7FAF276723}"/>
                </a:ext>
              </a:extLst>
            </p:cNvPr>
            <p:cNvGrpSpPr/>
            <p:nvPr/>
          </p:nvGrpSpPr>
          <p:grpSpPr>
            <a:xfrm rot="10800000">
              <a:off x="2270052" y="4086892"/>
              <a:ext cx="3744415" cy="1885665"/>
              <a:chOff x="1822736" y="2564904"/>
              <a:chExt cx="1970137" cy="1415981"/>
            </a:xfrm>
          </p:grpSpPr>
          <p:sp>
            <p:nvSpPr>
              <p:cNvPr id="10" name="Rounded Rectangle 20">
                <a:extLst>
                  <a:ext uri="{FF2B5EF4-FFF2-40B4-BE49-F238E27FC236}">
                    <a16:creationId xmlns="" xmlns:a16="http://schemas.microsoft.com/office/drawing/2014/main" id="{E14175F3-D86B-454E-89D2-EF7FCA1D9DCC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="" xmlns:a16="http://schemas.microsoft.com/office/drawing/2014/main" id="{FB108538-EEF0-450D-969A-40217B9A3F03}"/>
                  </a:ext>
                </a:extLst>
              </p:cNvPr>
              <p:cNvSpPr/>
              <p:nvPr/>
            </p:nvSpPr>
            <p:spPr>
              <a:xfrm flipV="1">
                <a:off x="2220098" y="2564904"/>
                <a:ext cx="1572775" cy="1415981"/>
              </a:xfrm>
              <a:custGeom>
                <a:avLst/>
                <a:gdLst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59235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59235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170 h 1405235"/>
                  <a:gd name="connsiteX1" fmla="*/ 1572775 w 1572775"/>
                  <a:gd name="connsiteY1" fmla="*/ 142164 h 1405235"/>
                  <a:gd name="connsiteX2" fmla="*/ 1572775 w 1572775"/>
                  <a:gd name="connsiteY2" fmla="*/ 1252498 h 1405235"/>
                  <a:gd name="connsiteX3" fmla="*/ 1463590 w 1572775"/>
                  <a:gd name="connsiteY3" fmla="*/ 1405235 h 1405235"/>
                  <a:gd name="connsiteX4" fmla="*/ 0 w 1572775"/>
                  <a:gd name="connsiteY4" fmla="*/ 1405235 h 1405235"/>
                  <a:gd name="connsiteX5" fmla="*/ 1473249 w 1572775"/>
                  <a:gd name="connsiteY5" fmla="*/ 170 h 140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5235">
                    <a:moveTo>
                      <a:pt x="1473249" y="170"/>
                    </a:moveTo>
                    <a:cubicBezTo>
                      <a:pt x="1542446" y="-4214"/>
                      <a:pt x="1572775" y="76675"/>
                      <a:pt x="1572775" y="142164"/>
                    </a:cubicBezTo>
                    <a:lnTo>
                      <a:pt x="1572775" y="1252498"/>
                    </a:lnTo>
                    <a:cubicBezTo>
                      <a:pt x="1569508" y="1327227"/>
                      <a:pt x="1550122" y="1405235"/>
                      <a:pt x="1463590" y="1405235"/>
                    </a:cubicBezTo>
                    <a:lnTo>
                      <a:pt x="0" y="1405235"/>
                    </a:lnTo>
                    <a:cubicBezTo>
                      <a:pt x="768941" y="1317791"/>
                      <a:pt x="1379064" y="735544"/>
                      <a:pt x="1473249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6000"/>
                      <a:lumOff val="24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="" xmlns:a16="http://schemas.microsoft.com/office/drawing/2014/main" id="{AF93790F-B7BE-4C84-AC40-8872A380EA13}"/>
                </a:ext>
              </a:extLst>
            </p:cNvPr>
            <p:cNvGrpSpPr/>
            <p:nvPr/>
          </p:nvGrpSpPr>
          <p:grpSpPr>
            <a:xfrm rot="10800000">
              <a:off x="2264743" y="2036499"/>
              <a:ext cx="3744415" cy="1885436"/>
              <a:chOff x="1822736" y="2564904"/>
              <a:chExt cx="1970137" cy="1415809"/>
            </a:xfrm>
          </p:grpSpPr>
          <p:sp>
            <p:nvSpPr>
              <p:cNvPr id="8" name="Rounded Rectangle 13">
                <a:extLst>
                  <a:ext uri="{FF2B5EF4-FFF2-40B4-BE49-F238E27FC236}">
                    <a16:creationId xmlns="" xmlns:a16="http://schemas.microsoft.com/office/drawing/2014/main" id="{1198ED2B-5678-4D68-852A-3D917ECAC482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ounded Rectangle 9">
                <a:extLst>
                  <a:ext uri="{FF2B5EF4-FFF2-40B4-BE49-F238E27FC236}">
                    <a16:creationId xmlns="" xmlns:a16="http://schemas.microsoft.com/office/drawing/2014/main" id="{9CE04391-A88D-417B-8C50-2BA7766BFC0D}"/>
                  </a:ext>
                </a:extLst>
              </p:cNvPr>
              <p:cNvSpPr/>
              <p:nvPr/>
            </p:nvSpPr>
            <p:spPr>
              <a:xfrm>
                <a:off x="2220098" y="2571424"/>
                <a:ext cx="1572775" cy="1409289"/>
              </a:xfrm>
              <a:custGeom>
                <a:avLst/>
                <a:gdLst>
                  <a:gd name="connsiteX0" fmla="*/ 1473249 w 1572775"/>
                  <a:gd name="connsiteY0" fmla="*/ 1870 h 1406935"/>
                  <a:gd name="connsiteX1" fmla="*/ 1572775 w 1572775"/>
                  <a:gd name="connsiteY1" fmla="*/ 143864 h 1406935"/>
                  <a:gd name="connsiteX2" fmla="*/ 1572775 w 1572775"/>
                  <a:gd name="connsiteY2" fmla="*/ 1254198 h 1406935"/>
                  <a:gd name="connsiteX3" fmla="*/ 1420038 w 1572775"/>
                  <a:gd name="connsiteY3" fmla="*/ 1406935 h 1406935"/>
                  <a:gd name="connsiteX4" fmla="*/ 0 w 1572775"/>
                  <a:gd name="connsiteY4" fmla="*/ 1406935 h 1406935"/>
                  <a:gd name="connsiteX5" fmla="*/ 1473249 w 1572775"/>
                  <a:gd name="connsiteY5" fmla="*/ 1870 h 1406935"/>
                  <a:gd name="connsiteX0" fmla="*/ 1473249 w 1572775"/>
                  <a:gd name="connsiteY0" fmla="*/ 1499 h 1406564"/>
                  <a:gd name="connsiteX1" fmla="*/ 1572775 w 1572775"/>
                  <a:gd name="connsiteY1" fmla="*/ 143493 h 1406564"/>
                  <a:gd name="connsiteX2" fmla="*/ 1572775 w 1572775"/>
                  <a:gd name="connsiteY2" fmla="*/ 1253827 h 1406564"/>
                  <a:gd name="connsiteX3" fmla="*/ 1420038 w 1572775"/>
                  <a:gd name="connsiteY3" fmla="*/ 1406564 h 1406564"/>
                  <a:gd name="connsiteX4" fmla="*/ 0 w 1572775"/>
                  <a:gd name="connsiteY4" fmla="*/ 1406564 h 1406564"/>
                  <a:gd name="connsiteX5" fmla="*/ 1473249 w 1572775"/>
                  <a:gd name="connsiteY5" fmla="*/ 1499 h 1406564"/>
                  <a:gd name="connsiteX0" fmla="*/ 1473249 w 1572775"/>
                  <a:gd name="connsiteY0" fmla="*/ 1444 h 1410388"/>
                  <a:gd name="connsiteX1" fmla="*/ 1572775 w 1572775"/>
                  <a:gd name="connsiteY1" fmla="*/ 147317 h 1410388"/>
                  <a:gd name="connsiteX2" fmla="*/ 1572775 w 1572775"/>
                  <a:gd name="connsiteY2" fmla="*/ 1257651 h 1410388"/>
                  <a:gd name="connsiteX3" fmla="*/ 1420038 w 1572775"/>
                  <a:gd name="connsiteY3" fmla="*/ 1410388 h 1410388"/>
                  <a:gd name="connsiteX4" fmla="*/ 0 w 1572775"/>
                  <a:gd name="connsiteY4" fmla="*/ 1410388 h 1410388"/>
                  <a:gd name="connsiteX5" fmla="*/ 1473249 w 1572775"/>
                  <a:gd name="connsiteY5" fmla="*/ 1444 h 1410388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20038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20038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6856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6856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9290">
                    <a:moveTo>
                      <a:pt x="1473249" y="346"/>
                    </a:moveTo>
                    <a:cubicBezTo>
                      <a:pt x="1554423" y="-6169"/>
                      <a:pt x="1572775" y="80730"/>
                      <a:pt x="1572775" y="146219"/>
                    </a:cubicBezTo>
                    <a:lnTo>
                      <a:pt x="1572775" y="1256553"/>
                    </a:lnTo>
                    <a:cubicBezTo>
                      <a:pt x="1572775" y="1331208"/>
                      <a:pt x="1539234" y="1405410"/>
                      <a:pt x="1473389" y="1409290"/>
                    </a:cubicBezTo>
                    <a:lnTo>
                      <a:pt x="0" y="1409290"/>
                    </a:lnTo>
                    <a:cubicBezTo>
                      <a:pt x="768941" y="1321846"/>
                      <a:pt x="1379064" y="735720"/>
                      <a:pt x="1473249" y="3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9000"/>
                      <a:lumOff val="21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B07D645-B959-4C6B-A4ED-968EB73071BA}"/>
              </a:ext>
            </a:extLst>
          </p:cNvPr>
          <p:cNvSpPr txBox="1"/>
          <p:nvPr/>
        </p:nvSpPr>
        <p:spPr>
          <a:xfrm>
            <a:off x="5225167" y="5209452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O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D6E7F241-1054-4A8C-A51A-8E0FE1919D7D}"/>
              </a:ext>
            </a:extLst>
          </p:cNvPr>
          <p:cNvGrpSpPr/>
          <p:nvPr/>
        </p:nvGrpSpPr>
        <p:grpSpPr>
          <a:xfrm>
            <a:off x="1371600" y="4423448"/>
            <a:ext cx="3536635" cy="1513452"/>
            <a:chOff x="2452168" y="4244173"/>
            <a:chExt cx="2601987" cy="1513452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EE58AE5-DBB7-479F-A905-F73B2EA93CDB}"/>
                </a:ext>
              </a:extLst>
            </p:cNvPr>
            <p:cNvSpPr txBox="1"/>
            <p:nvPr/>
          </p:nvSpPr>
          <p:spPr>
            <a:xfrm>
              <a:off x="2452168" y="4557296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4AD55E7-F7CA-4A8E-8FF9-002B2E1A46CB}"/>
                </a:ext>
              </a:extLst>
            </p:cNvPr>
            <p:cNvSpPr txBox="1"/>
            <p:nvPr/>
          </p:nvSpPr>
          <p:spPr>
            <a:xfrm>
              <a:off x="2452168" y="4244173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D22A4CC8-CAD3-45B3-873F-B2714769F016}"/>
              </a:ext>
            </a:extLst>
          </p:cNvPr>
          <p:cNvGrpSpPr/>
          <p:nvPr/>
        </p:nvGrpSpPr>
        <p:grpSpPr>
          <a:xfrm>
            <a:off x="1371600" y="2202951"/>
            <a:ext cx="3536635" cy="1517951"/>
            <a:chOff x="2452168" y="2189052"/>
            <a:chExt cx="2601987" cy="1517951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F8D4CC8-0D35-465C-8CF0-33BA1C4505CB}"/>
                </a:ext>
              </a:extLst>
            </p:cNvPr>
            <p:cNvSpPr txBox="1"/>
            <p:nvPr/>
          </p:nvSpPr>
          <p:spPr>
            <a:xfrm>
              <a:off x="2452168" y="2506674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A9624C3-AA2B-4886-9EE0-0DBA73B5D1FE}"/>
                </a:ext>
              </a:extLst>
            </p:cNvPr>
            <p:cNvSpPr txBox="1"/>
            <p:nvPr/>
          </p:nvSpPr>
          <p:spPr>
            <a:xfrm>
              <a:off x="2452168" y="2189052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E3FBA38-A35F-46CB-93BA-5B6E3D961ED4}"/>
              </a:ext>
            </a:extLst>
          </p:cNvPr>
          <p:cNvSpPr txBox="1"/>
          <p:nvPr/>
        </p:nvSpPr>
        <p:spPr>
          <a:xfrm>
            <a:off x="5225167" y="2120063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="" xmlns:a16="http://schemas.microsoft.com/office/drawing/2014/main" id="{91E1DD54-0D81-4BFF-B322-157F210944C9}"/>
              </a:ext>
            </a:extLst>
          </p:cNvPr>
          <p:cNvGrpSpPr/>
          <p:nvPr/>
        </p:nvGrpSpPr>
        <p:grpSpPr>
          <a:xfrm>
            <a:off x="5006355" y="3050281"/>
            <a:ext cx="2160240" cy="2160240"/>
            <a:chOff x="3482355" y="2339355"/>
            <a:chExt cx="2160240" cy="2160240"/>
          </a:xfrm>
        </p:grpSpPr>
        <p:grpSp>
          <p:nvGrpSpPr>
            <p:cNvPr id="25" name="Group 6">
              <a:extLst>
                <a:ext uri="{FF2B5EF4-FFF2-40B4-BE49-F238E27FC236}">
                  <a16:creationId xmlns="" xmlns:a16="http://schemas.microsoft.com/office/drawing/2014/main" id="{BCCDEF3C-9ABB-45D4-93C0-440E8DEF24E1}"/>
                </a:ext>
              </a:extLst>
            </p:cNvPr>
            <p:cNvGrpSpPr/>
            <p:nvPr/>
          </p:nvGrpSpPr>
          <p:grpSpPr>
            <a:xfrm>
              <a:off x="3482355" y="2339355"/>
              <a:ext cx="2160240" cy="2160240"/>
              <a:chOff x="3419872" y="2564904"/>
              <a:chExt cx="2160240" cy="2160240"/>
            </a:xfrm>
          </p:grpSpPr>
          <p:sp>
            <p:nvSpPr>
              <p:cNvPr id="28" name="Oval 4">
                <a:extLst>
                  <a:ext uri="{FF2B5EF4-FFF2-40B4-BE49-F238E27FC236}">
                    <a16:creationId xmlns="" xmlns:a16="http://schemas.microsoft.com/office/drawing/2014/main" id="{425886C1-D18C-4437-A6B0-021ABAF4F99E}"/>
                  </a:ext>
                </a:extLst>
              </p:cNvPr>
              <p:cNvSpPr/>
              <p:nvPr/>
            </p:nvSpPr>
            <p:spPr>
              <a:xfrm>
                <a:off x="3419872" y="2564904"/>
                <a:ext cx="2160240" cy="2160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5">
                <a:extLst>
                  <a:ext uri="{FF2B5EF4-FFF2-40B4-BE49-F238E27FC236}">
                    <a16:creationId xmlns="" xmlns:a16="http://schemas.microsoft.com/office/drawing/2014/main" id="{459A3CCE-DEF5-469F-A830-BA0E7D595ADC}"/>
                  </a:ext>
                </a:extLst>
              </p:cNvPr>
              <p:cNvSpPr/>
              <p:nvPr/>
            </p:nvSpPr>
            <p:spPr>
              <a:xfrm>
                <a:off x="3439096" y="2584128"/>
                <a:ext cx="2121792" cy="21217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EE99623F-EE9D-4FCC-8497-2CAC22403C93}"/>
                </a:ext>
              </a:extLst>
            </p:cNvPr>
            <p:cNvSpPr txBox="1"/>
            <p:nvPr/>
          </p:nvSpPr>
          <p:spPr>
            <a:xfrm>
              <a:off x="3501579" y="2756545"/>
              <a:ext cx="21217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SWOT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7CC14B4-81C6-45C9-A2E9-4D51AD9DA4A0}"/>
                </a:ext>
              </a:extLst>
            </p:cNvPr>
            <p:cNvSpPr txBox="1"/>
            <p:nvPr/>
          </p:nvSpPr>
          <p:spPr>
            <a:xfrm>
              <a:off x="3482356" y="3423999"/>
              <a:ext cx="214101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 beautifully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designed.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1B7D6B6-1892-4C8F-8002-3F3AC80FCF86}"/>
              </a:ext>
            </a:extLst>
          </p:cNvPr>
          <p:cNvSpPr txBox="1"/>
          <p:nvPr/>
        </p:nvSpPr>
        <p:spPr>
          <a:xfrm>
            <a:off x="6260612" y="2120063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W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9F6D209-4E75-41B2-95BC-A8BD57DBC506}"/>
              </a:ext>
            </a:extLst>
          </p:cNvPr>
          <p:cNvSpPr txBox="1"/>
          <p:nvPr/>
        </p:nvSpPr>
        <p:spPr>
          <a:xfrm>
            <a:off x="6260612" y="5209452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T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9FA8AE56-1011-4EAB-8A81-46F680CBDF7E}"/>
              </a:ext>
            </a:extLst>
          </p:cNvPr>
          <p:cNvGrpSpPr/>
          <p:nvPr/>
        </p:nvGrpSpPr>
        <p:grpSpPr>
          <a:xfrm>
            <a:off x="7262883" y="2202951"/>
            <a:ext cx="3536635" cy="1517951"/>
            <a:chOff x="7176121" y="2193784"/>
            <a:chExt cx="2601987" cy="1517951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5AAA0849-F747-4F3D-8256-821BDFDD350D}"/>
                </a:ext>
              </a:extLst>
            </p:cNvPr>
            <p:cNvSpPr txBox="1"/>
            <p:nvPr/>
          </p:nvSpPr>
          <p:spPr>
            <a:xfrm>
              <a:off x="7176121" y="2511406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83A67B8-4E20-4667-ACA3-1894C93D59EC}"/>
                </a:ext>
              </a:extLst>
            </p:cNvPr>
            <p:cNvSpPr txBox="1"/>
            <p:nvPr/>
          </p:nvSpPr>
          <p:spPr>
            <a:xfrm>
              <a:off x="7176121" y="2193784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BF6388A3-4B50-402F-A01C-8391F99245E5}"/>
              </a:ext>
            </a:extLst>
          </p:cNvPr>
          <p:cNvGrpSpPr/>
          <p:nvPr/>
        </p:nvGrpSpPr>
        <p:grpSpPr>
          <a:xfrm>
            <a:off x="7262883" y="4418949"/>
            <a:ext cx="3536635" cy="1517951"/>
            <a:chOff x="7176121" y="4238583"/>
            <a:chExt cx="2601987" cy="1517951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908F6AD5-D5B5-479C-858F-64D5A0EE918E}"/>
                </a:ext>
              </a:extLst>
            </p:cNvPr>
            <p:cNvSpPr txBox="1"/>
            <p:nvPr/>
          </p:nvSpPr>
          <p:spPr>
            <a:xfrm>
              <a:off x="7176121" y="4556205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267A3E5-3B5E-4778-862D-5E93DD8F000F}"/>
                </a:ext>
              </a:extLst>
            </p:cNvPr>
            <p:cNvSpPr txBox="1"/>
            <p:nvPr/>
          </p:nvSpPr>
          <p:spPr>
            <a:xfrm>
              <a:off x="7176121" y="4238583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19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5" name="Straight Connector 40">
            <a:extLst>
              <a:ext uri="{FF2B5EF4-FFF2-40B4-BE49-F238E27FC236}">
                <a16:creationId xmlns="" xmlns:a16="http://schemas.microsoft.com/office/drawing/2014/main" id="{74DB0239-C711-4D0D-8A1C-CF8F16DC1D9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348264" y="2416276"/>
            <a:ext cx="1768608" cy="16355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4">
            <a:extLst>
              <a:ext uri="{FF2B5EF4-FFF2-40B4-BE49-F238E27FC236}">
                <a16:creationId xmlns="" xmlns:a16="http://schemas.microsoft.com/office/drawing/2014/main" id="{EEE039BD-8122-4A05-933D-E1FD106B3090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348264" y="3504574"/>
            <a:ext cx="1770588" cy="5472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7">
            <a:extLst>
              <a:ext uri="{FF2B5EF4-FFF2-40B4-BE49-F238E27FC236}">
                <a16:creationId xmlns="" xmlns:a16="http://schemas.microsoft.com/office/drawing/2014/main" id="{E456E473-CFFF-4048-AC9D-1295F819165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348264" y="4055751"/>
            <a:ext cx="1772568" cy="5371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9">
            <a:extLst>
              <a:ext uri="{FF2B5EF4-FFF2-40B4-BE49-F238E27FC236}">
                <a16:creationId xmlns="" xmlns:a16="http://schemas.microsoft.com/office/drawing/2014/main" id="{FD65E41A-786F-4749-A3E0-E3B244AD274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348264" y="4055751"/>
            <a:ext cx="1774548" cy="16254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1">
            <a:extLst>
              <a:ext uri="{FF2B5EF4-FFF2-40B4-BE49-F238E27FC236}">
                <a16:creationId xmlns="" xmlns:a16="http://schemas.microsoft.com/office/drawing/2014/main" id="{F91D5292-162A-44EA-AA09-CB2AD997BC2D}"/>
              </a:ext>
            </a:extLst>
          </p:cNvPr>
          <p:cNvSpPr/>
          <p:nvPr/>
        </p:nvSpPr>
        <p:spPr>
          <a:xfrm>
            <a:off x="6116872" y="1952064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13">
            <a:extLst>
              <a:ext uri="{FF2B5EF4-FFF2-40B4-BE49-F238E27FC236}">
                <a16:creationId xmlns="" xmlns:a16="http://schemas.microsoft.com/office/drawing/2014/main" id="{9A5ACA6F-4242-4D59-B175-8F1D01166AC0}"/>
              </a:ext>
            </a:extLst>
          </p:cNvPr>
          <p:cNvSpPr/>
          <p:nvPr/>
        </p:nvSpPr>
        <p:spPr>
          <a:xfrm>
            <a:off x="6118852" y="3040362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14">
            <a:extLst>
              <a:ext uri="{FF2B5EF4-FFF2-40B4-BE49-F238E27FC236}">
                <a16:creationId xmlns="" xmlns:a16="http://schemas.microsoft.com/office/drawing/2014/main" id="{64F307ED-3B73-421E-AAA4-51F138484EAE}"/>
              </a:ext>
            </a:extLst>
          </p:cNvPr>
          <p:cNvSpPr/>
          <p:nvPr/>
        </p:nvSpPr>
        <p:spPr>
          <a:xfrm>
            <a:off x="6120832" y="4128660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15">
            <a:extLst>
              <a:ext uri="{FF2B5EF4-FFF2-40B4-BE49-F238E27FC236}">
                <a16:creationId xmlns="" xmlns:a16="http://schemas.microsoft.com/office/drawing/2014/main" id="{D68992D7-552C-4BC4-89D5-E7D944617AB5}"/>
              </a:ext>
            </a:extLst>
          </p:cNvPr>
          <p:cNvSpPr/>
          <p:nvPr/>
        </p:nvSpPr>
        <p:spPr>
          <a:xfrm>
            <a:off x="6122812" y="5216959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9">
            <a:extLst>
              <a:ext uri="{FF2B5EF4-FFF2-40B4-BE49-F238E27FC236}">
                <a16:creationId xmlns="" xmlns:a16="http://schemas.microsoft.com/office/drawing/2014/main" id="{0D50D7E7-54B1-4B49-B9F5-76F6A13BA7C3}"/>
              </a:ext>
            </a:extLst>
          </p:cNvPr>
          <p:cNvGrpSpPr/>
          <p:nvPr/>
        </p:nvGrpSpPr>
        <p:grpSpPr>
          <a:xfrm>
            <a:off x="6474309" y="2074534"/>
            <a:ext cx="4438822" cy="677511"/>
            <a:chOff x="6417575" y="2011203"/>
            <a:chExt cx="2952329" cy="648845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739DC758-C97C-46E4-A256-022042D5F060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6C4AEFD-44CB-4816-B4FA-E950D4BA00BE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="" xmlns:a16="http://schemas.microsoft.com/office/drawing/2014/main" id="{7904EFDC-D584-4490-8E86-4C0A30C40A67}"/>
              </a:ext>
            </a:extLst>
          </p:cNvPr>
          <p:cNvGrpSpPr/>
          <p:nvPr/>
        </p:nvGrpSpPr>
        <p:grpSpPr>
          <a:xfrm>
            <a:off x="6474309" y="3165545"/>
            <a:ext cx="4438822" cy="677511"/>
            <a:chOff x="6417575" y="2011203"/>
            <a:chExt cx="2952329" cy="648845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BACCAEC-EF6D-456B-BFCA-B5E7D3AD9EE5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CF68921E-1B9F-472E-863C-DCA10EEF89BD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25">
            <a:extLst>
              <a:ext uri="{FF2B5EF4-FFF2-40B4-BE49-F238E27FC236}">
                <a16:creationId xmlns="" xmlns:a16="http://schemas.microsoft.com/office/drawing/2014/main" id="{285F8DC5-5E09-4E3F-91D2-78E4B3334E03}"/>
              </a:ext>
            </a:extLst>
          </p:cNvPr>
          <p:cNvGrpSpPr/>
          <p:nvPr/>
        </p:nvGrpSpPr>
        <p:grpSpPr>
          <a:xfrm>
            <a:off x="6474310" y="4256555"/>
            <a:ext cx="4438820" cy="677511"/>
            <a:chOff x="6417575" y="2011203"/>
            <a:chExt cx="2952328" cy="648845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795911F-A382-4F4A-A4DE-C5471A6A5DB4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8C7FA39-809E-40D1-95CA-5F14D58E0BF8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28">
            <a:extLst>
              <a:ext uri="{FF2B5EF4-FFF2-40B4-BE49-F238E27FC236}">
                <a16:creationId xmlns="" xmlns:a16="http://schemas.microsoft.com/office/drawing/2014/main" id="{1D4A135C-D311-4DC7-AC05-65148D65F2BA}"/>
              </a:ext>
            </a:extLst>
          </p:cNvPr>
          <p:cNvGrpSpPr/>
          <p:nvPr/>
        </p:nvGrpSpPr>
        <p:grpSpPr>
          <a:xfrm>
            <a:off x="6474310" y="5347566"/>
            <a:ext cx="4438820" cy="677511"/>
            <a:chOff x="6417575" y="2011203"/>
            <a:chExt cx="2952328" cy="648845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38187D2F-6F3A-406B-B098-17D1A03C7F27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784E492-9BFC-4326-9BB5-A49B41979A05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="" xmlns:a16="http://schemas.microsoft.com/office/drawing/2014/main" id="{C0D938AD-A782-4FED-9C5D-710ADD66B231}"/>
              </a:ext>
            </a:extLst>
          </p:cNvPr>
          <p:cNvGrpSpPr/>
          <p:nvPr/>
        </p:nvGrpSpPr>
        <p:grpSpPr>
          <a:xfrm>
            <a:off x="1053888" y="2339669"/>
            <a:ext cx="3457375" cy="3459674"/>
            <a:chOff x="755576" y="1988840"/>
            <a:chExt cx="3457375" cy="3459674"/>
          </a:xfrm>
        </p:grpSpPr>
        <p:grpSp>
          <p:nvGrpSpPr>
            <p:cNvPr id="46" name="Group 10">
              <a:extLst>
                <a:ext uri="{FF2B5EF4-FFF2-40B4-BE49-F238E27FC236}">
                  <a16:creationId xmlns="" xmlns:a16="http://schemas.microsoft.com/office/drawing/2014/main" id="{C66C35AD-3ABD-4455-8807-5A8D74DF799C}"/>
                </a:ext>
              </a:extLst>
            </p:cNvPr>
            <p:cNvGrpSpPr/>
            <p:nvPr/>
          </p:nvGrpSpPr>
          <p:grpSpPr>
            <a:xfrm>
              <a:off x="755576" y="1988840"/>
              <a:ext cx="3457375" cy="3459674"/>
              <a:chOff x="2050729" y="2195248"/>
              <a:chExt cx="3709400" cy="3711867"/>
            </a:xfrm>
          </p:grpSpPr>
          <p:sp>
            <p:nvSpPr>
              <p:cNvPr id="54" name="Block Arc 4">
                <a:extLst>
                  <a:ext uri="{FF2B5EF4-FFF2-40B4-BE49-F238E27FC236}">
                    <a16:creationId xmlns="" xmlns:a16="http://schemas.microsoft.com/office/drawing/2014/main" id="{468A4949-EA11-48CA-ACD4-FC9ACB894944}"/>
                  </a:ext>
                </a:extLst>
              </p:cNvPr>
              <p:cNvSpPr/>
              <p:nvPr/>
            </p:nvSpPr>
            <p:spPr>
              <a:xfrm>
                <a:off x="2051720" y="2195990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4">
                <a:extLst>
                  <a:ext uri="{FF2B5EF4-FFF2-40B4-BE49-F238E27FC236}">
                    <a16:creationId xmlns="" xmlns:a16="http://schemas.microsoft.com/office/drawing/2014/main" id="{A0AFD597-BB6F-4BFB-884A-524F071E82DB}"/>
                  </a:ext>
                </a:extLst>
              </p:cNvPr>
              <p:cNvSpPr/>
              <p:nvPr/>
            </p:nvSpPr>
            <p:spPr>
              <a:xfrm rot="5400000">
                <a:off x="3812708" y="2306468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Block Arc 4">
                <a:extLst>
                  <a:ext uri="{FF2B5EF4-FFF2-40B4-BE49-F238E27FC236}">
                    <a16:creationId xmlns="" xmlns:a16="http://schemas.microsoft.com/office/drawing/2014/main" id="{D0A236CE-AACA-447C-AC5E-DBFDBB0AEEAB}"/>
                  </a:ext>
                </a:extLst>
              </p:cNvPr>
              <p:cNvSpPr/>
              <p:nvPr/>
            </p:nvSpPr>
            <p:spPr>
              <a:xfrm rot="10800000">
                <a:off x="3701488" y="4070914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Block Arc 4">
                <a:extLst>
                  <a:ext uri="{FF2B5EF4-FFF2-40B4-BE49-F238E27FC236}">
                    <a16:creationId xmlns="" xmlns:a16="http://schemas.microsoft.com/office/drawing/2014/main" id="{70AB902B-283D-4E98-8C1E-549F27268A7F}"/>
                  </a:ext>
                </a:extLst>
              </p:cNvPr>
              <p:cNvSpPr/>
              <p:nvPr/>
            </p:nvSpPr>
            <p:spPr>
              <a:xfrm rot="16200000">
                <a:off x="1939509" y="3955742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18">
              <a:extLst>
                <a:ext uri="{FF2B5EF4-FFF2-40B4-BE49-F238E27FC236}">
                  <a16:creationId xmlns="" xmlns:a16="http://schemas.microsoft.com/office/drawing/2014/main" id="{2353981C-26C9-47B3-B592-6D7762A7345A}"/>
                </a:ext>
              </a:extLst>
            </p:cNvPr>
            <p:cNvGrpSpPr/>
            <p:nvPr/>
          </p:nvGrpSpPr>
          <p:grpSpPr>
            <a:xfrm>
              <a:off x="1543870" y="3572904"/>
              <a:ext cx="1955208" cy="1339742"/>
              <a:chOff x="740033" y="2652637"/>
              <a:chExt cx="1955208" cy="1339742"/>
            </a:xfrm>
          </p:grpSpPr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8BBB71B9-8D01-4FAE-A147-A4ABAB6777C7}"/>
                  </a:ext>
                </a:extLst>
              </p:cNvPr>
              <p:cNvSpPr txBox="1"/>
              <p:nvPr/>
            </p:nvSpPr>
            <p:spPr>
              <a:xfrm>
                <a:off x="740034" y="2976716"/>
                <a:ext cx="19552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Get a modern PowerPoint  Presentation that is beautifully designed.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A265A268-FDC3-4DF8-94C8-CE56D60252AA}"/>
                  </a:ext>
                </a:extLst>
              </p:cNvPr>
              <p:cNvSpPr txBox="1"/>
              <p:nvPr/>
            </p:nvSpPr>
            <p:spPr>
              <a:xfrm>
                <a:off x="740033" y="2652637"/>
                <a:ext cx="1955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Title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0CA4C608-C894-4FB8-B537-E1D909B76ED9}"/>
                </a:ext>
              </a:extLst>
            </p:cNvPr>
            <p:cNvSpPr txBox="1"/>
            <p:nvPr/>
          </p:nvSpPr>
          <p:spPr>
            <a:xfrm rot="18900000">
              <a:off x="875270" y="2495508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3225F10-CC60-44B7-A4E5-A9A847AFA3CA}"/>
                </a:ext>
              </a:extLst>
            </p:cNvPr>
            <p:cNvSpPr txBox="1"/>
            <p:nvPr/>
          </p:nvSpPr>
          <p:spPr>
            <a:xfrm rot="2831784">
              <a:off x="2472754" y="2537223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743CB723-50F1-47C4-A7DD-1932320D638A}"/>
                </a:ext>
              </a:extLst>
            </p:cNvPr>
            <p:cNvSpPr txBox="1"/>
            <p:nvPr/>
          </p:nvSpPr>
          <p:spPr>
            <a:xfrm rot="8100000">
              <a:off x="2427501" y="4060944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B92EA4FA-96CF-4F8E-9B95-DAF3F37F86B5}"/>
                </a:ext>
              </a:extLst>
            </p:cNvPr>
            <p:cNvSpPr txBox="1"/>
            <p:nvPr/>
          </p:nvSpPr>
          <p:spPr>
            <a:xfrm rot="13500000">
              <a:off x="874972" y="4029461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83">
            <a:extLst>
              <a:ext uri="{FF2B5EF4-FFF2-40B4-BE49-F238E27FC236}">
                <a16:creationId xmlns="" xmlns:a16="http://schemas.microsoft.com/office/drawing/2014/main" id="{D7DD1ACE-6BAD-43B8-B4FA-148ABFA5276E}"/>
              </a:ext>
            </a:extLst>
          </p:cNvPr>
          <p:cNvGrpSpPr/>
          <p:nvPr/>
        </p:nvGrpSpPr>
        <p:grpSpPr>
          <a:xfrm>
            <a:off x="2300677" y="3073498"/>
            <a:ext cx="998276" cy="736293"/>
            <a:chOff x="7058026" y="1474788"/>
            <a:chExt cx="2776538" cy="2047875"/>
          </a:xfrm>
        </p:grpSpPr>
        <p:sp>
          <p:nvSpPr>
            <p:cNvPr id="59" name="Freeform 266">
              <a:extLst>
                <a:ext uri="{FF2B5EF4-FFF2-40B4-BE49-F238E27FC236}">
                  <a16:creationId xmlns="" xmlns:a16="http://schemas.microsoft.com/office/drawing/2014/main" id="{2AD2B86A-E66F-4986-9FFD-479DF6CC9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7">
              <a:extLst>
                <a:ext uri="{FF2B5EF4-FFF2-40B4-BE49-F238E27FC236}">
                  <a16:creationId xmlns="" xmlns:a16="http://schemas.microsoft.com/office/drawing/2014/main" id="{6C5FD4BD-CBB5-40F1-BB72-4E668A9A1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6">
              <a:extLst>
                <a:ext uri="{FF2B5EF4-FFF2-40B4-BE49-F238E27FC236}">
                  <a16:creationId xmlns="" xmlns:a16="http://schemas.microsoft.com/office/drawing/2014/main" id="{7FD36456-B308-4456-9835-ADCF849F7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" name="Freeform 265">
              <a:extLst>
                <a:ext uri="{FF2B5EF4-FFF2-40B4-BE49-F238E27FC236}">
                  <a16:creationId xmlns="" xmlns:a16="http://schemas.microsoft.com/office/drawing/2014/main" id="{A06CF183-23FB-4DE5-9522-425EDDA1F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9">
              <a:extLst>
                <a:ext uri="{FF2B5EF4-FFF2-40B4-BE49-F238E27FC236}">
                  <a16:creationId xmlns="" xmlns:a16="http://schemas.microsoft.com/office/drawing/2014/main" id="{530BC953-2CA4-42CF-9605-D4AFFFCC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45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="" xmlns:a16="http://schemas.microsoft.com/office/drawing/2014/main" id="{52F7A7F2-7347-4D68-A832-C4AD32DF6185}"/>
              </a:ext>
            </a:extLst>
          </p:cNvPr>
          <p:cNvGrpSpPr/>
          <p:nvPr/>
        </p:nvGrpSpPr>
        <p:grpSpPr>
          <a:xfrm>
            <a:off x="887240" y="1741716"/>
            <a:ext cx="10417520" cy="4619078"/>
            <a:chOff x="251520" y="1436909"/>
            <a:chExt cx="8640960" cy="4619078"/>
          </a:xfrm>
        </p:grpSpPr>
        <p:sp>
          <p:nvSpPr>
            <p:cNvPr id="4" name="Rectangle 2">
              <a:extLst>
                <a:ext uri="{FF2B5EF4-FFF2-40B4-BE49-F238E27FC236}">
                  <a16:creationId xmlns="" xmlns:a16="http://schemas.microsoft.com/office/drawing/2014/main" id="{F971B2C9-7426-44B0-B627-B57A3D2A1C80}"/>
                </a:ext>
              </a:extLst>
            </p:cNvPr>
            <p:cNvSpPr/>
            <p:nvPr/>
          </p:nvSpPr>
          <p:spPr>
            <a:xfrm>
              <a:off x="251520" y="1436909"/>
              <a:ext cx="1728192" cy="46190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="" xmlns:a16="http://schemas.microsoft.com/office/drawing/2014/main" id="{635C8CDA-5532-4D70-A6EA-0D12C6D22853}"/>
                </a:ext>
              </a:extLst>
            </p:cNvPr>
            <p:cNvSpPr/>
            <p:nvPr/>
          </p:nvSpPr>
          <p:spPr>
            <a:xfrm>
              <a:off x="1979712" y="1436909"/>
              <a:ext cx="1728192" cy="46190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="" xmlns:a16="http://schemas.microsoft.com/office/drawing/2014/main" id="{1CA8C095-3306-4666-B161-27CE38FFE5EF}"/>
                </a:ext>
              </a:extLst>
            </p:cNvPr>
            <p:cNvSpPr/>
            <p:nvPr/>
          </p:nvSpPr>
          <p:spPr>
            <a:xfrm>
              <a:off x="3707904" y="1436909"/>
              <a:ext cx="1728192" cy="46190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="" xmlns:a16="http://schemas.microsoft.com/office/drawing/2014/main" id="{24FAA338-2A16-46C8-980D-FDF5DF0FFE2F}"/>
                </a:ext>
              </a:extLst>
            </p:cNvPr>
            <p:cNvSpPr/>
            <p:nvPr/>
          </p:nvSpPr>
          <p:spPr>
            <a:xfrm>
              <a:off x="5436096" y="1436909"/>
              <a:ext cx="1728192" cy="46190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="" xmlns:a16="http://schemas.microsoft.com/office/drawing/2014/main" id="{E52DCBA9-4FAC-49D8-8399-125901EE9E87}"/>
                </a:ext>
              </a:extLst>
            </p:cNvPr>
            <p:cNvSpPr/>
            <p:nvPr/>
          </p:nvSpPr>
          <p:spPr>
            <a:xfrm>
              <a:off x="7164288" y="1436909"/>
              <a:ext cx="1728192" cy="46190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="" xmlns:a16="http://schemas.microsoft.com/office/drawing/2014/main" id="{C888A27D-BACF-4459-9C78-3DF053B1DD68}"/>
              </a:ext>
            </a:extLst>
          </p:cNvPr>
          <p:cNvGrpSpPr/>
          <p:nvPr/>
        </p:nvGrpSpPr>
        <p:grpSpPr>
          <a:xfrm>
            <a:off x="1170181" y="2623158"/>
            <a:ext cx="1512168" cy="1992115"/>
            <a:chOff x="270023" y="1671304"/>
            <a:chExt cx="1709689" cy="2012036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6315544-6AC5-442A-A9AF-D394510B7B90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12AC81A-164C-457D-8CA3-5EF3B5F648A6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4ECAA11-9F3D-4253-BAC1-A0C378A3AF22}"/>
              </a:ext>
            </a:extLst>
          </p:cNvPr>
          <p:cNvSpPr txBox="1"/>
          <p:nvPr/>
        </p:nvSpPr>
        <p:spPr>
          <a:xfrm>
            <a:off x="1170181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31">
            <a:extLst>
              <a:ext uri="{FF2B5EF4-FFF2-40B4-BE49-F238E27FC236}">
                <a16:creationId xmlns="" xmlns:a16="http://schemas.microsoft.com/office/drawing/2014/main" id="{AB77FF72-412C-447B-83FD-03A3F98F3E30}"/>
              </a:ext>
            </a:extLst>
          </p:cNvPr>
          <p:cNvGrpSpPr/>
          <p:nvPr/>
        </p:nvGrpSpPr>
        <p:grpSpPr>
          <a:xfrm>
            <a:off x="3256938" y="2623158"/>
            <a:ext cx="1512168" cy="1992115"/>
            <a:chOff x="270023" y="1671304"/>
            <a:chExt cx="1709689" cy="201203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C4A5A2B-077B-4C98-8CA0-E410D8AC2CF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30C866C-5349-4353-BC5A-572668A1F0ED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E467A7B-9F3C-40A9-BB42-0BBF9668D6D6}"/>
              </a:ext>
            </a:extLst>
          </p:cNvPr>
          <p:cNvSpPr txBox="1"/>
          <p:nvPr/>
        </p:nvSpPr>
        <p:spPr>
          <a:xfrm>
            <a:off x="3256938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="" xmlns:a16="http://schemas.microsoft.com/office/drawing/2014/main" id="{0F2A332B-7787-46E3-91FB-E43F7CAABAC2}"/>
              </a:ext>
            </a:extLst>
          </p:cNvPr>
          <p:cNvGrpSpPr/>
          <p:nvPr/>
        </p:nvGrpSpPr>
        <p:grpSpPr>
          <a:xfrm>
            <a:off x="5343695" y="2623158"/>
            <a:ext cx="1512168" cy="1992115"/>
            <a:chOff x="270023" y="1671304"/>
            <a:chExt cx="1709689" cy="2012036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7AFE1CC-9264-49AA-8331-F2DD6C5250A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CE821A9-9737-4536-8B6C-D26AABA75F7A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DF44B18-AE58-46DF-8A3D-E410FD080620}"/>
              </a:ext>
            </a:extLst>
          </p:cNvPr>
          <p:cNvSpPr txBox="1"/>
          <p:nvPr/>
        </p:nvSpPr>
        <p:spPr>
          <a:xfrm>
            <a:off x="5343695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39">
            <a:extLst>
              <a:ext uri="{FF2B5EF4-FFF2-40B4-BE49-F238E27FC236}">
                <a16:creationId xmlns="" xmlns:a16="http://schemas.microsoft.com/office/drawing/2014/main" id="{816CE8FE-0D90-4050-A97D-F5269BE4D0F7}"/>
              </a:ext>
            </a:extLst>
          </p:cNvPr>
          <p:cNvGrpSpPr/>
          <p:nvPr/>
        </p:nvGrpSpPr>
        <p:grpSpPr>
          <a:xfrm>
            <a:off x="7430452" y="2623158"/>
            <a:ext cx="1512168" cy="1992115"/>
            <a:chOff x="270023" y="1671304"/>
            <a:chExt cx="1709689" cy="201203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6FB7F13-7635-48E2-B618-F40EEFE59692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74C5099-4F89-438E-8E95-DEB41DAFBB4B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5A6CD76-6C3B-4172-B2B4-F4408C22B2C6}"/>
              </a:ext>
            </a:extLst>
          </p:cNvPr>
          <p:cNvSpPr txBox="1"/>
          <p:nvPr/>
        </p:nvSpPr>
        <p:spPr>
          <a:xfrm>
            <a:off x="7430452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43">
            <a:extLst>
              <a:ext uri="{FF2B5EF4-FFF2-40B4-BE49-F238E27FC236}">
                <a16:creationId xmlns="" xmlns:a16="http://schemas.microsoft.com/office/drawing/2014/main" id="{120C118E-B95B-4D4E-B8B9-C1683907E5D2}"/>
              </a:ext>
            </a:extLst>
          </p:cNvPr>
          <p:cNvGrpSpPr/>
          <p:nvPr/>
        </p:nvGrpSpPr>
        <p:grpSpPr>
          <a:xfrm>
            <a:off x="9517209" y="2623158"/>
            <a:ext cx="1512168" cy="1992115"/>
            <a:chOff x="270023" y="1671304"/>
            <a:chExt cx="1709689" cy="2012036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ABC9F2E1-EFA4-4494-B971-99CA69B5044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B67896-8CAC-47EA-8D35-518240697B1A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F0463BC-3AEF-4917-AA39-DEFCCC2D298A}"/>
              </a:ext>
            </a:extLst>
          </p:cNvPr>
          <p:cNvSpPr txBox="1"/>
          <p:nvPr/>
        </p:nvSpPr>
        <p:spPr>
          <a:xfrm>
            <a:off x="9517210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9" name="Straight Connector 8">
            <a:extLst>
              <a:ext uri="{FF2B5EF4-FFF2-40B4-BE49-F238E27FC236}">
                <a16:creationId xmlns="" xmlns:a16="http://schemas.microsoft.com/office/drawing/2014/main" id="{715D6B11-89A9-4849-AE13-D70AC1B108A1}"/>
              </a:ext>
            </a:extLst>
          </p:cNvPr>
          <p:cNvCxnSpPr>
            <a:cxnSpLocks/>
          </p:cNvCxnSpPr>
          <p:nvPr/>
        </p:nvCxnSpPr>
        <p:spPr>
          <a:xfrm>
            <a:off x="887240" y="5245975"/>
            <a:ext cx="104175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8">
            <a:extLst>
              <a:ext uri="{FF2B5EF4-FFF2-40B4-BE49-F238E27FC236}">
                <a16:creationId xmlns="" xmlns:a16="http://schemas.microsoft.com/office/drawing/2014/main" id="{C111603F-BE25-4F8D-808E-0F2CF7E1ADF2}"/>
              </a:ext>
            </a:extLst>
          </p:cNvPr>
          <p:cNvGrpSpPr/>
          <p:nvPr/>
        </p:nvGrpSpPr>
        <p:grpSpPr>
          <a:xfrm>
            <a:off x="1710241" y="5039079"/>
            <a:ext cx="432048" cy="432048"/>
            <a:chOff x="913295" y="4590256"/>
            <a:chExt cx="432048" cy="432048"/>
          </a:xfrm>
        </p:grpSpPr>
        <p:sp>
          <p:nvSpPr>
            <p:cNvPr id="31" name="Oval 53">
              <a:extLst>
                <a:ext uri="{FF2B5EF4-FFF2-40B4-BE49-F238E27FC236}">
                  <a16:creationId xmlns="" xmlns:a16="http://schemas.microsoft.com/office/drawing/2014/main" id="{64583E96-9DFC-4A0D-92AB-C5EDC2807649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54">
              <a:extLst>
                <a:ext uri="{FF2B5EF4-FFF2-40B4-BE49-F238E27FC236}">
                  <a16:creationId xmlns="" xmlns:a16="http://schemas.microsoft.com/office/drawing/2014/main" id="{7654C550-D6C6-4A61-9AF5-0BB579453B4C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Group 69">
            <a:extLst>
              <a:ext uri="{FF2B5EF4-FFF2-40B4-BE49-F238E27FC236}">
                <a16:creationId xmlns="" xmlns:a16="http://schemas.microsoft.com/office/drawing/2014/main" id="{2B297537-43D5-431E-9BFC-C53DEC59F95D}"/>
              </a:ext>
            </a:extLst>
          </p:cNvPr>
          <p:cNvGrpSpPr/>
          <p:nvPr/>
        </p:nvGrpSpPr>
        <p:grpSpPr>
          <a:xfrm>
            <a:off x="3796998" y="5039079"/>
            <a:ext cx="432048" cy="432048"/>
            <a:chOff x="913295" y="4590256"/>
            <a:chExt cx="432048" cy="432048"/>
          </a:xfrm>
        </p:grpSpPr>
        <p:sp>
          <p:nvSpPr>
            <p:cNvPr id="34" name="Oval 70">
              <a:extLst>
                <a:ext uri="{FF2B5EF4-FFF2-40B4-BE49-F238E27FC236}">
                  <a16:creationId xmlns="" xmlns:a16="http://schemas.microsoft.com/office/drawing/2014/main" id="{E031FF7D-8344-4560-83EC-3E6BCAECE7EC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Oval 71">
              <a:extLst>
                <a:ext uri="{FF2B5EF4-FFF2-40B4-BE49-F238E27FC236}">
                  <a16:creationId xmlns="" xmlns:a16="http://schemas.microsoft.com/office/drawing/2014/main" id="{265E82BE-21BC-498B-94B3-49A4D61FBA6F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Group 72">
            <a:extLst>
              <a:ext uri="{FF2B5EF4-FFF2-40B4-BE49-F238E27FC236}">
                <a16:creationId xmlns="" xmlns:a16="http://schemas.microsoft.com/office/drawing/2014/main" id="{B9EA9318-73F8-4E5D-B598-5FAF94676425}"/>
              </a:ext>
            </a:extLst>
          </p:cNvPr>
          <p:cNvGrpSpPr/>
          <p:nvPr/>
        </p:nvGrpSpPr>
        <p:grpSpPr>
          <a:xfrm>
            <a:off x="5883755" y="5039079"/>
            <a:ext cx="432048" cy="432048"/>
            <a:chOff x="913295" y="4590256"/>
            <a:chExt cx="432048" cy="432048"/>
          </a:xfrm>
        </p:grpSpPr>
        <p:sp>
          <p:nvSpPr>
            <p:cNvPr id="37" name="Oval 73">
              <a:extLst>
                <a:ext uri="{FF2B5EF4-FFF2-40B4-BE49-F238E27FC236}">
                  <a16:creationId xmlns="" xmlns:a16="http://schemas.microsoft.com/office/drawing/2014/main" id="{26E1E6C4-AB6A-4091-A9C9-E0D83B77E9C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val 74">
              <a:extLst>
                <a:ext uri="{FF2B5EF4-FFF2-40B4-BE49-F238E27FC236}">
                  <a16:creationId xmlns="" xmlns:a16="http://schemas.microsoft.com/office/drawing/2014/main" id="{C2CBB820-1AFD-4CC1-BCF3-0AEC51E606A1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Group 75">
            <a:extLst>
              <a:ext uri="{FF2B5EF4-FFF2-40B4-BE49-F238E27FC236}">
                <a16:creationId xmlns="" xmlns:a16="http://schemas.microsoft.com/office/drawing/2014/main" id="{9C8B4048-9493-4DAA-8C5F-353467EA0D59}"/>
              </a:ext>
            </a:extLst>
          </p:cNvPr>
          <p:cNvGrpSpPr/>
          <p:nvPr/>
        </p:nvGrpSpPr>
        <p:grpSpPr>
          <a:xfrm>
            <a:off x="7970512" y="5039079"/>
            <a:ext cx="432048" cy="432048"/>
            <a:chOff x="913295" y="4590256"/>
            <a:chExt cx="432048" cy="432048"/>
          </a:xfrm>
        </p:grpSpPr>
        <p:sp>
          <p:nvSpPr>
            <p:cNvPr id="40" name="Oval 76">
              <a:extLst>
                <a:ext uri="{FF2B5EF4-FFF2-40B4-BE49-F238E27FC236}">
                  <a16:creationId xmlns="" xmlns:a16="http://schemas.microsoft.com/office/drawing/2014/main" id="{11B81E27-E3DF-4438-A75F-EE085396C1D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val 77">
              <a:extLst>
                <a:ext uri="{FF2B5EF4-FFF2-40B4-BE49-F238E27FC236}">
                  <a16:creationId xmlns="" xmlns:a16="http://schemas.microsoft.com/office/drawing/2014/main" id="{E132EA35-C25C-454D-8701-C7961C29A883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Group 78">
            <a:extLst>
              <a:ext uri="{FF2B5EF4-FFF2-40B4-BE49-F238E27FC236}">
                <a16:creationId xmlns="" xmlns:a16="http://schemas.microsoft.com/office/drawing/2014/main" id="{49326E8C-9B95-4EA1-95CB-0D36B4642D45}"/>
              </a:ext>
            </a:extLst>
          </p:cNvPr>
          <p:cNvGrpSpPr/>
          <p:nvPr/>
        </p:nvGrpSpPr>
        <p:grpSpPr>
          <a:xfrm>
            <a:off x="10057269" y="5039079"/>
            <a:ext cx="432048" cy="432048"/>
            <a:chOff x="913295" y="4590256"/>
            <a:chExt cx="432048" cy="432048"/>
          </a:xfrm>
        </p:grpSpPr>
        <p:sp>
          <p:nvSpPr>
            <p:cNvPr id="43" name="Oval 79">
              <a:extLst>
                <a:ext uri="{FF2B5EF4-FFF2-40B4-BE49-F238E27FC236}">
                  <a16:creationId xmlns="" xmlns:a16="http://schemas.microsoft.com/office/drawing/2014/main" id="{AD280998-FD11-4FF5-95C0-545A99E8C16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Oval 80">
              <a:extLst>
                <a:ext uri="{FF2B5EF4-FFF2-40B4-BE49-F238E27FC236}">
                  <a16:creationId xmlns="" xmlns:a16="http://schemas.microsoft.com/office/drawing/2014/main" id="{AFBE63D4-DF9C-4472-8244-18197C3406D4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Rounded Rectangle 6">
            <a:extLst>
              <a:ext uri="{FF2B5EF4-FFF2-40B4-BE49-F238E27FC236}">
                <a16:creationId xmlns="" xmlns:a16="http://schemas.microsoft.com/office/drawing/2014/main" id="{DDE54B3A-56FC-467C-834A-64111203E0B9}"/>
              </a:ext>
            </a:extLst>
          </p:cNvPr>
          <p:cNvSpPr/>
          <p:nvPr/>
        </p:nvSpPr>
        <p:spPr>
          <a:xfrm>
            <a:off x="1717207" y="206243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ectangle 16">
            <a:extLst>
              <a:ext uri="{FF2B5EF4-FFF2-40B4-BE49-F238E27FC236}">
                <a16:creationId xmlns="" xmlns:a16="http://schemas.microsoft.com/office/drawing/2014/main" id="{23E1455F-3E63-47D2-BB2F-46922E8C1648}"/>
              </a:ext>
            </a:extLst>
          </p:cNvPr>
          <p:cNvSpPr/>
          <p:nvPr/>
        </p:nvSpPr>
        <p:spPr>
          <a:xfrm rot="2700000">
            <a:off x="5999552" y="199995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ectangle 9">
            <a:extLst>
              <a:ext uri="{FF2B5EF4-FFF2-40B4-BE49-F238E27FC236}">
                <a16:creationId xmlns="" xmlns:a16="http://schemas.microsoft.com/office/drawing/2014/main" id="{0838E529-51D3-4BBD-8B58-137BADACEC7F}"/>
              </a:ext>
            </a:extLst>
          </p:cNvPr>
          <p:cNvSpPr/>
          <p:nvPr/>
        </p:nvSpPr>
        <p:spPr>
          <a:xfrm>
            <a:off x="3817246" y="20841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Freeform 18">
            <a:extLst>
              <a:ext uri="{FF2B5EF4-FFF2-40B4-BE49-F238E27FC236}">
                <a16:creationId xmlns="" xmlns:a16="http://schemas.microsoft.com/office/drawing/2014/main" id="{825DEC0C-08DD-47A0-A667-924C9353D097}"/>
              </a:ext>
            </a:extLst>
          </p:cNvPr>
          <p:cNvSpPr/>
          <p:nvPr/>
        </p:nvSpPr>
        <p:spPr>
          <a:xfrm>
            <a:off x="10081042" y="206583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32">
            <a:extLst>
              <a:ext uri="{FF2B5EF4-FFF2-40B4-BE49-F238E27FC236}">
                <a16:creationId xmlns="" xmlns:a16="http://schemas.microsoft.com/office/drawing/2014/main" id="{F9E9CA1E-F993-4C35-924E-978B142DA2F5}"/>
              </a:ext>
            </a:extLst>
          </p:cNvPr>
          <p:cNvSpPr/>
          <p:nvPr/>
        </p:nvSpPr>
        <p:spPr>
          <a:xfrm>
            <a:off x="7997538" y="2030591"/>
            <a:ext cx="405022" cy="415465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41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6979EC47-EC00-4F3E-8452-55A7FD0B806A}"/>
              </a:ext>
            </a:extLst>
          </p:cNvPr>
          <p:cNvGrpSpPr/>
          <p:nvPr/>
        </p:nvGrpSpPr>
        <p:grpSpPr>
          <a:xfrm rot="18838194">
            <a:off x="3759271" y="3209613"/>
            <a:ext cx="4320132" cy="1844798"/>
            <a:chOff x="4635749" y="3716529"/>
            <a:chExt cx="3441995" cy="1469813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A458B40-FAE8-4D60-BACF-4FFA52E43735}"/>
                </a:ext>
              </a:extLst>
            </p:cNvPr>
            <p:cNvSpPr txBox="1"/>
            <p:nvPr/>
          </p:nvSpPr>
          <p:spPr>
            <a:xfrm>
              <a:off x="5071974" y="3773291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27116BA8-BE1D-4CA0-8032-6C6F2894E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749" y="3819750"/>
              <a:ext cx="3441995" cy="1261205"/>
            </a:xfrm>
            <a:custGeom>
              <a:avLst/>
              <a:gdLst>
                <a:gd name="connsiteX0" fmla="*/ 2864386 w 3441995"/>
                <a:gd name="connsiteY0" fmla="*/ 1282 h 1261205"/>
                <a:gd name="connsiteX1" fmla="*/ 2940907 w 3441995"/>
                <a:gd name="connsiteY1" fmla="*/ 53468 h 1261205"/>
                <a:gd name="connsiteX2" fmla="*/ 3441995 w 3441995"/>
                <a:gd name="connsiteY2" fmla="*/ 630834 h 1261205"/>
                <a:gd name="connsiteX3" fmla="*/ 2940907 w 3441995"/>
                <a:gd name="connsiteY3" fmla="*/ 1207711 h 1261205"/>
                <a:gd name="connsiteX4" fmla="*/ 2864386 w 3441995"/>
                <a:gd name="connsiteY4" fmla="*/ 1259923 h 1261205"/>
                <a:gd name="connsiteX5" fmla="*/ 578937 w 3441995"/>
                <a:gd name="connsiteY5" fmla="*/ 0 h 1261205"/>
                <a:gd name="connsiteX6" fmla="*/ 578937 w 3441995"/>
                <a:gd name="connsiteY6" fmla="*/ 1261205 h 1261205"/>
                <a:gd name="connsiteX7" fmla="*/ 500541 w 3441995"/>
                <a:gd name="connsiteY7" fmla="*/ 1207711 h 1261205"/>
                <a:gd name="connsiteX8" fmla="*/ 0 w 3441995"/>
                <a:gd name="connsiteY8" fmla="*/ 630834 h 1261205"/>
                <a:gd name="connsiteX9" fmla="*/ 500541 w 3441995"/>
                <a:gd name="connsiteY9" fmla="*/ 53468 h 1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1995" h="1261205">
                  <a:moveTo>
                    <a:pt x="2864386" y="1282"/>
                  </a:moveTo>
                  <a:lnTo>
                    <a:pt x="2940907" y="53468"/>
                  </a:lnTo>
                  <a:cubicBezTo>
                    <a:pt x="3142834" y="211197"/>
                    <a:pt x="3313463" y="407250"/>
                    <a:pt x="3441995" y="630834"/>
                  </a:cubicBezTo>
                  <a:cubicBezTo>
                    <a:pt x="3313463" y="854001"/>
                    <a:pt x="3142834" y="1049949"/>
                    <a:pt x="2940907" y="1207711"/>
                  </a:cubicBezTo>
                  <a:lnTo>
                    <a:pt x="2864386" y="1259923"/>
                  </a:lnTo>
                  <a:close/>
                  <a:moveTo>
                    <a:pt x="578937" y="0"/>
                  </a:moveTo>
                  <a:lnTo>
                    <a:pt x="578937" y="1261205"/>
                  </a:lnTo>
                  <a:lnTo>
                    <a:pt x="500541" y="1207711"/>
                  </a:lnTo>
                  <a:cubicBezTo>
                    <a:pt x="298640" y="1049949"/>
                    <a:pt x="128115" y="854001"/>
                    <a:pt x="0" y="630834"/>
                  </a:cubicBezTo>
                  <a:cubicBezTo>
                    <a:pt x="128115" y="407250"/>
                    <a:pt x="298640" y="211197"/>
                    <a:pt x="500541" y="53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67" name="Freeform 79">
              <a:extLst>
                <a:ext uri="{FF2B5EF4-FFF2-40B4-BE49-F238E27FC236}">
                  <a16:creationId xmlns="" xmlns:a16="http://schemas.microsoft.com/office/drawing/2014/main" id="{8AA87E5E-F8CB-46CE-9F9D-12A44283A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273" y="4295287"/>
              <a:ext cx="1304945" cy="310591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68" name="Freeform 303">
              <a:extLst>
                <a:ext uri="{FF2B5EF4-FFF2-40B4-BE49-F238E27FC236}">
                  <a16:creationId xmlns="" xmlns:a16="http://schemas.microsoft.com/office/drawing/2014/main" id="{4B319C20-D4A6-4B54-BEBB-3F3AE5767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9574" y="4172442"/>
              <a:ext cx="1724474" cy="563237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69" name="Freeform 81">
              <a:extLst>
                <a:ext uri="{FF2B5EF4-FFF2-40B4-BE49-F238E27FC236}">
                  <a16:creationId xmlns="" xmlns:a16="http://schemas.microsoft.com/office/drawing/2014/main" id="{2CD5C75D-5DA8-4251-AF86-D01C785AF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769" y="3717365"/>
              <a:ext cx="248391" cy="1468977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70" name="Freeform 82">
              <a:extLst>
                <a:ext uri="{FF2B5EF4-FFF2-40B4-BE49-F238E27FC236}">
                  <a16:creationId xmlns="" xmlns:a16="http://schemas.microsoft.com/office/drawing/2014/main" id="{F738CF96-4EF3-4A88-815C-89030D0E9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992" y="3716529"/>
              <a:ext cx="241055" cy="1468977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1B6B4831-9631-4C0B-86C6-8EE7169C2E87}"/>
                </a:ext>
              </a:extLst>
            </p:cNvPr>
            <p:cNvSpPr txBox="1"/>
            <p:nvPr/>
          </p:nvSpPr>
          <p:spPr>
            <a:xfrm rot="10800000">
              <a:off x="4963338" y="4217707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</p:grpSp>
      <p:sp>
        <p:nvSpPr>
          <p:cNvPr id="109" name="자유형: 도형 108">
            <a:extLst>
              <a:ext uri="{FF2B5EF4-FFF2-40B4-BE49-F238E27FC236}">
                <a16:creationId xmlns="" xmlns:a16="http://schemas.microsoft.com/office/drawing/2014/main" id="{E8F69B46-3AC6-492C-ADDE-C14A06589540}"/>
              </a:ext>
            </a:extLst>
          </p:cNvPr>
          <p:cNvSpPr/>
          <p:nvPr/>
        </p:nvSpPr>
        <p:spPr>
          <a:xfrm rot="21349269">
            <a:off x="7032697" y="4286755"/>
            <a:ext cx="856463" cy="1663476"/>
          </a:xfrm>
          <a:custGeom>
            <a:avLst/>
            <a:gdLst>
              <a:gd name="connsiteX0" fmla="*/ 47611 w 597083"/>
              <a:gd name="connsiteY0" fmla="*/ 164963 h 1159692"/>
              <a:gd name="connsiteX1" fmla="*/ 78613 w 597083"/>
              <a:gd name="connsiteY1" fmla="*/ 179967 h 1159692"/>
              <a:gd name="connsiteX2" fmla="*/ 220124 w 597083"/>
              <a:gd name="connsiteY2" fmla="*/ 338945 h 1159692"/>
              <a:gd name="connsiteX3" fmla="*/ 384960 w 597083"/>
              <a:gd name="connsiteY3" fmla="*/ 280555 h 1159692"/>
              <a:gd name="connsiteX4" fmla="*/ 442403 w 597083"/>
              <a:gd name="connsiteY4" fmla="*/ 307947 h 1159692"/>
              <a:gd name="connsiteX5" fmla="*/ 415012 w 597083"/>
              <a:gd name="connsiteY5" fmla="*/ 365390 h 1159692"/>
              <a:gd name="connsiteX6" fmla="*/ 219889 w 597083"/>
              <a:gd name="connsiteY6" fmla="*/ 434509 h 1159692"/>
              <a:gd name="connsiteX7" fmla="*/ 185495 w 597083"/>
              <a:gd name="connsiteY7" fmla="*/ 432710 h 1159692"/>
              <a:gd name="connsiteX8" fmla="*/ 164104 w 597083"/>
              <a:gd name="connsiteY8" fmla="*/ 408958 h 1159692"/>
              <a:gd name="connsiteX9" fmla="*/ 160328 w 597083"/>
              <a:gd name="connsiteY9" fmla="*/ 407131 h 1159692"/>
              <a:gd name="connsiteX10" fmla="*/ 11387 w 597083"/>
              <a:gd name="connsiteY10" fmla="*/ 239806 h 1159692"/>
              <a:gd name="connsiteX11" fmla="*/ 15080 w 597083"/>
              <a:gd name="connsiteY11" fmla="*/ 176274 h 1159692"/>
              <a:gd name="connsiteX12" fmla="*/ 47611 w 597083"/>
              <a:gd name="connsiteY12" fmla="*/ 164963 h 1159692"/>
              <a:gd name="connsiteX13" fmla="*/ 428951 w 597083"/>
              <a:gd name="connsiteY13" fmla="*/ 233682 h 1159692"/>
              <a:gd name="connsiteX14" fmla="*/ 481657 w 597083"/>
              <a:gd name="connsiteY14" fmla="*/ 343153 h 1159692"/>
              <a:gd name="connsiteX15" fmla="*/ 382604 w 597083"/>
              <a:gd name="connsiteY15" fmla="*/ 626143 h 1159692"/>
              <a:gd name="connsiteX16" fmla="*/ 366582 w 597083"/>
              <a:gd name="connsiteY16" fmla="*/ 653121 h 1159692"/>
              <a:gd name="connsiteX17" fmla="*/ 371948 w 597083"/>
              <a:gd name="connsiteY17" fmla="*/ 661725 h 1159692"/>
              <a:gd name="connsiteX18" fmla="*/ 396441 w 597083"/>
              <a:gd name="connsiteY18" fmla="*/ 808797 h 1159692"/>
              <a:gd name="connsiteX19" fmla="*/ 396254 w 597083"/>
              <a:gd name="connsiteY19" fmla="*/ 814260 h 1159692"/>
              <a:gd name="connsiteX20" fmla="*/ 402309 w 597083"/>
              <a:gd name="connsiteY20" fmla="*/ 819792 h 1159692"/>
              <a:gd name="connsiteX21" fmla="*/ 526090 w 597083"/>
              <a:gd name="connsiteY21" fmla="*/ 1084267 h 1159692"/>
              <a:gd name="connsiteX22" fmla="*/ 501307 w 597083"/>
              <a:gd name="connsiteY22" fmla="*/ 1152657 h 1159692"/>
              <a:gd name="connsiteX23" fmla="*/ 496663 w 597083"/>
              <a:gd name="connsiteY23" fmla="*/ 1154830 h 1159692"/>
              <a:gd name="connsiteX24" fmla="*/ 428273 w 597083"/>
              <a:gd name="connsiteY24" fmla="*/ 1130047 h 1159692"/>
              <a:gd name="connsiteX25" fmla="*/ 304492 w 597083"/>
              <a:gd name="connsiteY25" fmla="*/ 865572 h 1159692"/>
              <a:gd name="connsiteX26" fmla="*/ 299666 w 597083"/>
              <a:gd name="connsiteY26" fmla="*/ 845726 h 1159692"/>
              <a:gd name="connsiteX27" fmla="*/ 300110 w 597083"/>
              <a:gd name="connsiteY27" fmla="*/ 842894 h 1159692"/>
              <a:gd name="connsiteX28" fmla="*/ 289908 w 597083"/>
              <a:gd name="connsiteY28" fmla="*/ 826538 h 1159692"/>
              <a:gd name="connsiteX29" fmla="*/ 269367 w 597083"/>
              <a:gd name="connsiteY29" fmla="*/ 703194 h 1159692"/>
              <a:gd name="connsiteX30" fmla="*/ 218004 w 597083"/>
              <a:gd name="connsiteY30" fmla="*/ 782191 h 1159692"/>
              <a:gd name="connsiteX31" fmla="*/ 218004 w 597083"/>
              <a:gd name="connsiteY31" fmla="*/ 1028772 h 1159692"/>
              <a:gd name="connsiteX32" fmla="*/ 164004 w 597083"/>
              <a:gd name="connsiteY32" fmla="*/ 1082772 h 1159692"/>
              <a:gd name="connsiteX33" fmla="*/ 110004 w 597083"/>
              <a:gd name="connsiteY33" fmla="*/ 1028772 h 1159692"/>
              <a:gd name="connsiteX34" fmla="*/ 110004 w 597083"/>
              <a:gd name="connsiteY34" fmla="*/ 778586 h 1159692"/>
              <a:gd name="connsiteX35" fmla="*/ 110459 w 597083"/>
              <a:gd name="connsiteY35" fmla="*/ 776330 h 1159692"/>
              <a:gd name="connsiteX36" fmla="*/ 110149 w 597083"/>
              <a:gd name="connsiteY36" fmla="*/ 757730 h 1159692"/>
              <a:gd name="connsiteX37" fmla="*/ 118049 w 597083"/>
              <a:gd name="connsiteY37" fmla="*/ 737794 h 1159692"/>
              <a:gd name="connsiteX38" fmla="*/ 216650 w 597083"/>
              <a:gd name="connsiteY38" fmla="*/ 586147 h 1159692"/>
              <a:gd name="connsiteX39" fmla="*/ 217408 w 597083"/>
              <a:gd name="connsiteY39" fmla="*/ 585374 h 1159692"/>
              <a:gd name="connsiteX40" fmla="*/ 220428 w 597083"/>
              <a:gd name="connsiteY40" fmla="*/ 569377 h 1159692"/>
              <a:gd name="connsiteX41" fmla="*/ 261754 w 597083"/>
              <a:gd name="connsiteY41" fmla="*/ 451312 h 1159692"/>
              <a:gd name="connsiteX42" fmla="*/ 414296 w 597083"/>
              <a:gd name="connsiteY42" fmla="*/ 397276 h 1159692"/>
              <a:gd name="connsiteX43" fmla="*/ 460865 w 597083"/>
              <a:gd name="connsiteY43" fmla="*/ 299620 h 1159692"/>
              <a:gd name="connsiteX44" fmla="*/ 363209 w 597083"/>
              <a:gd name="connsiteY44" fmla="*/ 253052 h 1159692"/>
              <a:gd name="connsiteX45" fmla="*/ 332902 w 597083"/>
              <a:gd name="connsiteY45" fmla="*/ 263789 h 1159692"/>
              <a:gd name="connsiteX46" fmla="*/ 336901 w 597083"/>
              <a:gd name="connsiteY46" fmla="*/ 257054 h 1159692"/>
              <a:gd name="connsiteX47" fmla="*/ 428951 w 597083"/>
              <a:gd name="connsiteY47" fmla="*/ 233682 h 1159692"/>
              <a:gd name="connsiteX48" fmla="*/ 191979 w 597083"/>
              <a:gd name="connsiteY48" fmla="*/ 95591 h 1159692"/>
              <a:gd name="connsiteX49" fmla="*/ 218674 w 597083"/>
              <a:gd name="connsiteY49" fmla="*/ 117354 h 1159692"/>
              <a:gd name="connsiteX50" fmla="*/ 309401 w 597083"/>
              <a:gd name="connsiteY50" fmla="*/ 285777 h 1159692"/>
              <a:gd name="connsiteX51" fmla="*/ 309770 w 597083"/>
              <a:gd name="connsiteY51" fmla="*/ 289402 h 1159692"/>
              <a:gd name="connsiteX52" fmla="*/ 222763 w 597083"/>
              <a:gd name="connsiteY52" fmla="*/ 314716 h 1159692"/>
              <a:gd name="connsiteX53" fmla="*/ 139439 w 597083"/>
              <a:gd name="connsiteY53" fmla="*/ 160037 h 1159692"/>
              <a:gd name="connsiteX54" fmla="*/ 157715 w 597083"/>
              <a:gd name="connsiteY54" fmla="*/ 99078 h 1159692"/>
              <a:gd name="connsiteX55" fmla="*/ 191979 w 597083"/>
              <a:gd name="connsiteY55" fmla="*/ 95591 h 1159692"/>
              <a:gd name="connsiteX56" fmla="*/ 508693 w 597083"/>
              <a:gd name="connsiteY56" fmla="*/ 3364 h 1159692"/>
              <a:gd name="connsiteX57" fmla="*/ 593719 w 597083"/>
              <a:gd name="connsiteY57" fmla="*/ 143636 h 1159692"/>
              <a:gd name="connsiteX58" fmla="*/ 453448 w 597083"/>
              <a:gd name="connsiteY58" fmla="*/ 228662 h 1159692"/>
              <a:gd name="connsiteX59" fmla="*/ 368422 w 597083"/>
              <a:gd name="connsiteY59" fmla="*/ 88390 h 1159692"/>
              <a:gd name="connsiteX60" fmla="*/ 508693 w 597083"/>
              <a:gd name="connsiteY60" fmla="*/ 3364 h 11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97083" h="1159692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48">
            <a:extLst>
              <a:ext uri="{FF2B5EF4-FFF2-40B4-BE49-F238E27FC236}">
                <a16:creationId xmlns="" xmlns:a16="http://schemas.microsoft.com/office/drawing/2014/main" id="{569BAF3D-B3C3-4733-AFAD-7062DC31C7F6}"/>
              </a:ext>
            </a:extLst>
          </p:cNvPr>
          <p:cNvGrpSpPr/>
          <p:nvPr/>
        </p:nvGrpSpPr>
        <p:grpSpPr>
          <a:xfrm>
            <a:off x="914405" y="4276114"/>
            <a:ext cx="2450290" cy="1846659"/>
            <a:chOff x="2551704" y="4283314"/>
            <a:chExt cx="927764" cy="1846659"/>
          </a:xfrm>
        </p:grpSpPr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BDD3E0A4-EFDE-48B9-9C6D-7DFD899FC142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2642E309-665F-4010-B47E-DE16AA8698E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51">
            <a:extLst>
              <a:ext uri="{FF2B5EF4-FFF2-40B4-BE49-F238E27FC236}">
                <a16:creationId xmlns="" xmlns:a16="http://schemas.microsoft.com/office/drawing/2014/main" id="{11BAE6DE-78B9-442C-960D-2A123A466C10}"/>
              </a:ext>
            </a:extLst>
          </p:cNvPr>
          <p:cNvGrpSpPr/>
          <p:nvPr/>
        </p:nvGrpSpPr>
        <p:grpSpPr>
          <a:xfrm>
            <a:off x="914403" y="1828041"/>
            <a:ext cx="2448002" cy="1846659"/>
            <a:chOff x="2551704" y="4283314"/>
            <a:chExt cx="926898" cy="1846659"/>
          </a:xfrm>
        </p:grpSpPr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D2495285-7B95-4F28-80DA-9472FB6E6F3E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0C98A2E2-619E-42AF-BD1F-3CC8547C20FC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6" name="Group 54">
            <a:extLst>
              <a:ext uri="{FF2B5EF4-FFF2-40B4-BE49-F238E27FC236}">
                <a16:creationId xmlns="" xmlns:a16="http://schemas.microsoft.com/office/drawing/2014/main" id="{B1FA5316-8737-4AC0-A6F1-05A95E2504E6}"/>
              </a:ext>
            </a:extLst>
          </p:cNvPr>
          <p:cNvGrpSpPr/>
          <p:nvPr/>
        </p:nvGrpSpPr>
        <p:grpSpPr>
          <a:xfrm>
            <a:off x="8806291" y="4276114"/>
            <a:ext cx="2448003" cy="1846659"/>
            <a:chOff x="2551704" y="4283314"/>
            <a:chExt cx="935720" cy="1846659"/>
          </a:xfrm>
        </p:grpSpPr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3BF76A09-049F-4F96-BA91-20544D2C6933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26F3338E-1D88-4C10-B741-6D45C34105F8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9" name="Group 57">
            <a:extLst>
              <a:ext uri="{FF2B5EF4-FFF2-40B4-BE49-F238E27FC236}">
                <a16:creationId xmlns="" xmlns:a16="http://schemas.microsoft.com/office/drawing/2014/main" id="{3C0E0AC8-C0D3-41DB-AAE9-DDB6C1CD10EA}"/>
              </a:ext>
            </a:extLst>
          </p:cNvPr>
          <p:cNvGrpSpPr/>
          <p:nvPr/>
        </p:nvGrpSpPr>
        <p:grpSpPr>
          <a:xfrm>
            <a:off x="8806291" y="1828041"/>
            <a:ext cx="2448003" cy="1846659"/>
            <a:chOff x="2551704" y="4283314"/>
            <a:chExt cx="935720" cy="1846659"/>
          </a:xfrm>
        </p:grpSpPr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9DD474AB-97CF-4CAF-9F7D-02035620A0C4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E4192E6F-420A-4F23-A909-49F524B7BE06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090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=""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=""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=""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SmartArt Placeholder 13">
            <a:extLst>
              <a:ext uri="{FF2B5EF4-FFF2-40B4-BE49-F238E27FC236}">
                <a16:creationId xmlns="" xmlns:a16="http://schemas.microsoft.com/office/drawing/2014/main" id="{A7C8981B-D349-401B-A1BD-F5327B9D9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913156"/>
              </p:ext>
            </p:extLst>
          </p:nvPr>
        </p:nvGraphicFramePr>
        <p:xfrm>
          <a:off x="3431614" y="2440097"/>
          <a:ext cx="4248472" cy="365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E11DC005-9520-42BC-8DA6-4DB57BF93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984138"/>
              </p:ext>
            </p:extLst>
          </p:nvPr>
        </p:nvGraphicFramePr>
        <p:xfrm>
          <a:off x="8326820" y="1926532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" name="Elbow Connector 5">
            <a:extLst>
              <a:ext uri="{FF2B5EF4-FFF2-40B4-BE49-F238E27FC236}">
                <a16:creationId xmlns="" xmlns:a16="http://schemas.microsoft.com/office/drawing/2014/main" id="{8A43896B-7D32-4619-9741-B0C539A54BA7}"/>
              </a:ext>
            </a:extLst>
          </p:cNvPr>
          <p:cNvCxnSpPr/>
          <p:nvPr/>
        </p:nvCxnSpPr>
        <p:spPr>
          <a:xfrm flipV="1">
            <a:off x="6310595" y="2433946"/>
            <a:ext cx="2016224" cy="817240"/>
          </a:xfrm>
          <a:prstGeom prst="bentConnector3">
            <a:avLst>
              <a:gd name="adj1" fmla="val 396"/>
            </a:avLst>
          </a:prstGeom>
          <a:ln w="28575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>
            <a:extLst>
              <a:ext uri="{FF2B5EF4-FFF2-40B4-BE49-F238E27FC236}">
                <a16:creationId xmlns="" xmlns:a16="http://schemas.microsoft.com/office/drawing/2014/main" id="{9D357702-835A-4491-94CD-3B3FDA1C8A98}"/>
              </a:ext>
            </a:extLst>
          </p:cNvPr>
          <p:cNvSpPr/>
          <p:nvPr/>
        </p:nvSpPr>
        <p:spPr>
          <a:xfrm>
            <a:off x="6598627" y="2534083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87F331-C451-421D-9B8C-896363A03599}"/>
              </a:ext>
            </a:extLst>
          </p:cNvPr>
          <p:cNvSpPr txBox="1"/>
          <p:nvPr/>
        </p:nvSpPr>
        <p:spPr>
          <a:xfrm>
            <a:off x="6598628" y="1786765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85%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Elbow Connector 17">
            <a:extLst>
              <a:ext uri="{FF2B5EF4-FFF2-40B4-BE49-F238E27FC236}">
                <a16:creationId xmlns="" xmlns:a16="http://schemas.microsoft.com/office/drawing/2014/main" id="{46615716-3C8A-4FAF-88B4-3E4CEBA3E747}"/>
              </a:ext>
            </a:extLst>
          </p:cNvPr>
          <p:cNvCxnSpPr>
            <a:cxnSpLocks/>
          </p:cNvCxnSpPr>
          <p:nvPr/>
        </p:nvCxnSpPr>
        <p:spPr>
          <a:xfrm flipV="1">
            <a:off x="7433950" y="4246801"/>
            <a:ext cx="2831184" cy="818909"/>
          </a:xfrm>
          <a:prstGeom prst="bentConnector3">
            <a:avLst>
              <a:gd name="adj1" fmla="val -272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8">
            <a:extLst>
              <a:ext uri="{FF2B5EF4-FFF2-40B4-BE49-F238E27FC236}">
                <a16:creationId xmlns="" xmlns:a16="http://schemas.microsoft.com/office/drawing/2014/main" id="{EB9084F6-DA79-4C1B-BC77-C0E9170D50B0}"/>
              </a:ext>
            </a:extLst>
          </p:cNvPr>
          <p:cNvSpPr/>
          <p:nvPr/>
        </p:nvSpPr>
        <p:spPr>
          <a:xfrm>
            <a:off x="8475218" y="4364507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AD4205-9EBF-42D4-9AD4-14D89AD1A6A5}"/>
              </a:ext>
            </a:extLst>
          </p:cNvPr>
          <p:cNvSpPr txBox="1"/>
          <p:nvPr/>
        </p:nvSpPr>
        <p:spPr>
          <a:xfrm>
            <a:off x="8475218" y="3601296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Elbow Connector 25">
            <a:extLst>
              <a:ext uri="{FF2B5EF4-FFF2-40B4-BE49-F238E27FC236}">
                <a16:creationId xmlns="" xmlns:a16="http://schemas.microsoft.com/office/drawing/2014/main" id="{BC9FF548-88D4-4FD6-8D1C-67053FC45F99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>
            <a:off x="2148958" y="3066708"/>
            <a:ext cx="2146752" cy="1086329"/>
          </a:xfrm>
          <a:prstGeom prst="bentConnector3">
            <a:avLst>
              <a:gd name="adj1" fmla="val -373"/>
            </a:avLst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6">
            <a:extLst>
              <a:ext uri="{FF2B5EF4-FFF2-40B4-BE49-F238E27FC236}">
                <a16:creationId xmlns="" xmlns:a16="http://schemas.microsoft.com/office/drawing/2014/main" id="{AE2175F1-B7D0-46F0-B6F0-3887E2D2292F}"/>
              </a:ext>
            </a:extLst>
          </p:cNvPr>
          <p:cNvSpPr/>
          <p:nvPr/>
        </p:nvSpPr>
        <p:spPr>
          <a:xfrm>
            <a:off x="2240622" y="3145564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0DF10BD-7539-4FE5-AAE1-C64D29082E93}"/>
              </a:ext>
            </a:extLst>
          </p:cNvPr>
          <p:cNvSpPr txBox="1"/>
          <p:nvPr/>
        </p:nvSpPr>
        <p:spPr>
          <a:xfrm>
            <a:off x="2240622" y="2454568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4" name="Chart 3">
            <a:extLst>
              <a:ext uri="{FF2B5EF4-FFF2-40B4-BE49-F238E27FC236}">
                <a16:creationId xmlns="" xmlns:a16="http://schemas.microsoft.com/office/drawing/2014/main" id="{B98280D0-249C-4374-8DC5-852F684A2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685132"/>
              </p:ext>
            </p:extLst>
          </p:nvPr>
        </p:nvGraphicFramePr>
        <p:xfrm>
          <a:off x="10014127" y="3697243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Chart 3">
            <a:extLst>
              <a:ext uri="{FF2B5EF4-FFF2-40B4-BE49-F238E27FC236}">
                <a16:creationId xmlns="" xmlns:a16="http://schemas.microsoft.com/office/drawing/2014/main" id="{25DA6DBD-E0CC-40F0-8279-45B14B568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824725"/>
              </p:ext>
            </p:extLst>
          </p:nvPr>
        </p:nvGraphicFramePr>
        <p:xfrm>
          <a:off x="564782" y="2538648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13015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Oval 1">
            <a:extLst>
              <a:ext uri="{FF2B5EF4-FFF2-40B4-BE49-F238E27FC236}">
                <a16:creationId xmlns="" xmlns:a16="http://schemas.microsoft.com/office/drawing/2014/main" id="{CC2020EE-A3CE-4F99-827F-785FCC5B77BB}"/>
              </a:ext>
            </a:extLst>
          </p:cNvPr>
          <p:cNvSpPr/>
          <p:nvPr/>
        </p:nvSpPr>
        <p:spPr>
          <a:xfrm>
            <a:off x="5489528" y="3352803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="" xmlns:a16="http://schemas.microsoft.com/office/drawing/2014/main" id="{BECDF51C-8D36-47FC-9481-FAEC9FA370BB}"/>
              </a:ext>
            </a:extLst>
          </p:cNvPr>
          <p:cNvGrpSpPr/>
          <p:nvPr/>
        </p:nvGrpSpPr>
        <p:grpSpPr>
          <a:xfrm rot="3600000">
            <a:off x="6727848" y="2143721"/>
            <a:ext cx="1180977" cy="1776942"/>
            <a:chOff x="3970237" y="1678193"/>
            <a:chExt cx="1091921" cy="1642943"/>
          </a:xfrm>
        </p:grpSpPr>
        <p:sp>
          <p:nvSpPr>
            <p:cNvPr id="37" name="Teardrop 4">
              <a:extLst>
                <a:ext uri="{FF2B5EF4-FFF2-40B4-BE49-F238E27FC236}">
                  <a16:creationId xmlns="" xmlns:a16="http://schemas.microsoft.com/office/drawing/2014/main" id="{70B0BD16-FDA1-46DA-8504-FEC596A11332}"/>
                </a:ext>
              </a:extLst>
            </p:cNvPr>
            <p:cNvSpPr/>
            <p:nvPr/>
          </p:nvSpPr>
          <p:spPr>
            <a:xfrm rot="10800000">
              <a:off x="3970237" y="1678193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23">
              <a:extLst>
                <a:ext uri="{FF2B5EF4-FFF2-40B4-BE49-F238E27FC236}">
                  <a16:creationId xmlns="" xmlns:a16="http://schemas.microsoft.com/office/drawing/2014/main" id="{D885EB9C-2DB8-4FA5-A9F2-ABF097E78F51}"/>
                </a:ext>
              </a:extLst>
            </p:cNvPr>
            <p:cNvSpPr/>
            <p:nvPr/>
          </p:nvSpPr>
          <p:spPr>
            <a:xfrm>
              <a:off x="4136683" y="1760831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Group 10">
            <a:extLst>
              <a:ext uri="{FF2B5EF4-FFF2-40B4-BE49-F238E27FC236}">
                <a16:creationId xmlns="" xmlns:a16="http://schemas.microsoft.com/office/drawing/2014/main" id="{7A2A46FE-E31A-4E00-80CB-7CA0DE0CF7EF}"/>
              </a:ext>
            </a:extLst>
          </p:cNvPr>
          <p:cNvGrpSpPr/>
          <p:nvPr/>
        </p:nvGrpSpPr>
        <p:grpSpPr>
          <a:xfrm rot="20700000">
            <a:off x="4789696" y="2123371"/>
            <a:ext cx="1180978" cy="1776940"/>
            <a:chOff x="3954829" y="1674065"/>
            <a:chExt cx="1091921" cy="1642943"/>
          </a:xfrm>
        </p:grpSpPr>
        <p:sp>
          <p:nvSpPr>
            <p:cNvPr id="35" name="Teardrop 4">
              <a:extLst>
                <a:ext uri="{FF2B5EF4-FFF2-40B4-BE49-F238E27FC236}">
                  <a16:creationId xmlns="" xmlns:a16="http://schemas.microsoft.com/office/drawing/2014/main" id="{4DE38834-01EE-45B7-B517-B1BBDB0B2D44}"/>
                </a:ext>
              </a:extLst>
            </p:cNvPr>
            <p:cNvSpPr/>
            <p:nvPr/>
          </p:nvSpPr>
          <p:spPr>
            <a:xfrm rot="10800000">
              <a:off x="3954829" y="1674065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21">
              <a:extLst>
                <a:ext uri="{FF2B5EF4-FFF2-40B4-BE49-F238E27FC236}">
                  <a16:creationId xmlns="" xmlns:a16="http://schemas.microsoft.com/office/drawing/2014/main" id="{9E02A54E-8DF3-454F-8669-6E4FE0BD4D9E}"/>
                </a:ext>
              </a:extLst>
            </p:cNvPr>
            <p:cNvSpPr/>
            <p:nvPr/>
          </p:nvSpPr>
          <p:spPr>
            <a:xfrm>
              <a:off x="4121275" y="1756703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="" xmlns:a16="http://schemas.microsoft.com/office/drawing/2014/main" id="{8C87F46C-E16F-4BBC-B59D-30D3F3D9649F}"/>
              </a:ext>
            </a:extLst>
          </p:cNvPr>
          <p:cNvGrpSpPr/>
          <p:nvPr/>
        </p:nvGrpSpPr>
        <p:grpSpPr>
          <a:xfrm rot="14400000">
            <a:off x="4387666" y="3959861"/>
            <a:ext cx="1180977" cy="1776942"/>
            <a:chOff x="3880957" y="1643161"/>
            <a:chExt cx="1091921" cy="1642943"/>
          </a:xfrm>
        </p:grpSpPr>
        <p:sp>
          <p:nvSpPr>
            <p:cNvPr id="33" name="Teardrop 4">
              <a:extLst>
                <a:ext uri="{FF2B5EF4-FFF2-40B4-BE49-F238E27FC236}">
                  <a16:creationId xmlns="" xmlns:a16="http://schemas.microsoft.com/office/drawing/2014/main" id="{E0C82CF1-B592-4852-8313-CF921B6B11D0}"/>
                </a:ext>
              </a:extLst>
            </p:cNvPr>
            <p:cNvSpPr/>
            <p:nvPr/>
          </p:nvSpPr>
          <p:spPr>
            <a:xfrm rot="10800000">
              <a:off x="3880957" y="1643161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9">
              <a:extLst>
                <a:ext uri="{FF2B5EF4-FFF2-40B4-BE49-F238E27FC236}">
                  <a16:creationId xmlns="" xmlns:a16="http://schemas.microsoft.com/office/drawing/2014/main" id="{4B68A9F1-263F-49DB-81B0-7F95B9BA067A}"/>
                </a:ext>
              </a:extLst>
            </p:cNvPr>
            <p:cNvSpPr/>
            <p:nvPr/>
          </p:nvSpPr>
          <p:spPr>
            <a:xfrm>
              <a:off x="4047404" y="1725799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="" xmlns:a16="http://schemas.microsoft.com/office/drawing/2014/main" id="{F681037F-8D39-4BEB-BB46-194F2C289FB0}"/>
              </a:ext>
            </a:extLst>
          </p:cNvPr>
          <p:cNvGrpSpPr/>
          <p:nvPr/>
        </p:nvGrpSpPr>
        <p:grpSpPr>
          <a:xfrm rot="8700000">
            <a:off x="6436468" y="4063945"/>
            <a:ext cx="1180978" cy="1776940"/>
            <a:chOff x="3906991" y="1595327"/>
            <a:chExt cx="1091921" cy="1642943"/>
          </a:xfrm>
        </p:grpSpPr>
        <p:sp>
          <p:nvSpPr>
            <p:cNvPr id="31" name="Teardrop 4">
              <a:extLst>
                <a:ext uri="{FF2B5EF4-FFF2-40B4-BE49-F238E27FC236}">
                  <a16:creationId xmlns="" xmlns:a16="http://schemas.microsoft.com/office/drawing/2014/main" id="{3C40533E-48BF-43F3-8DB2-EE51D81B022B}"/>
                </a:ext>
              </a:extLst>
            </p:cNvPr>
            <p:cNvSpPr/>
            <p:nvPr/>
          </p:nvSpPr>
          <p:spPr>
            <a:xfrm rot="10800000">
              <a:off x="3906991" y="1595327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17">
              <a:extLst>
                <a:ext uri="{FF2B5EF4-FFF2-40B4-BE49-F238E27FC236}">
                  <a16:creationId xmlns="" xmlns:a16="http://schemas.microsoft.com/office/drawing/2014/main" id="{28518392-DF0D-42E7-8D6B-D3B4C594FB7E}"/>
                </a:ext>
              </a:extLst>
            </p:cNvPr>
            <p:cNvSpPr/>
            <p:nvPr/>
          </p:nvSpPr>
          <p:spPr>
            <a:xfrm>
              <a:off x="4073437" y="1677965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="" xmlns:a16="http://schemas.microsoft.com/office/drawing/2014/main" id="{2FA1B4B7-A702-481A-ADD5-A6972D62146C}"/>
              </a:ext>
            </a:extLst>
          </p:cNvPr>
          <p:cNvGrpSpPr/>
          <p:nvPr/>
        </p:nvGrpSpPr>
        <p:grpSpPr>
          <a:xfrm>
            <a:off x="7895576" y="5342280"/>
            <a:ext cx="3014929" cy="923331"/>
            <a:chOff x="819819" y="3646109"/>
            <a:chExt cx="1906666" cy="923331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A4B42F06-50FF-4AC9-A630-5F0831CDDF99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1B0FA58-DC74-45DB-8E6A-CE3C5466D63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="" xmlns:a16="http://schemas.microsoft.com/office/drawing/2014/main" id="{031E12AF-FC0F-45FA-8465-8E17D35DB28A}"/>
              </a:ext>
            </a:extLst>
          </p:cNvPr>
          <p:cNvGrpSpPr/>
          <p:nvPr/>
        </p:nvGrpSpPr>
        <p:grpSpPr>
          <a:xfrm>
            <a:off x="1474779" y="1976457"/>
            <a:ext cx="3014929" cy="923331"/>
            <a:chOff x="819819" y="3646109"/>
            <a:chExt cx="1906666" cy="923331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69D39A7-5631-4D37-872E-EECE7548B1C1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B02B9E3-1C79-4EB7-A779-D93A5CCDA13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0166A59-C829-470E-A771-1F8B98380D4D}"/>
              </a:ext>
            </a:extLst>
          </p:cNvPr>
          <p:cNvGrpSpPr/>
          <p:nvPr/>
        </p:nvGrpSpPr>
        <p:grpSpPr>
          <a:xfrm>
            <a:off x="861967" y="4517784"/>
            <a:ext cx="3014929" cy="923331"/>
            <a:chOff x="819819" y="3646109"/>
            <a:chExt cx="1906666" cy="923331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06F61B35-5517-48C3-9D2A-42D1411178A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30E20850-AC57-4992-827E-0B043E9D5AAE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4">
            <a:extLst>
              <a:ext uri="{FF2B5EF4-FFF2-40B4-BE49-F238E27FC236}">
                <a16:creationId xmlns="" xmlns:a16="http://schemas.microsoft.com/office/drawing/2014/main" id="{11073C73-072B-4165-A7AD-29209E41A557}"/>
              </a:ext>
            </a:extLst>
          </p:cNvPr>
          <p:cNvGrpSpPr/>
          <p:nvPr/>
        </p:nvGrpSpPr>
        <p:grpSpPr>
          <a:xfrm>
            <a:off x="8578102" y="2427011"/>
            <a:ext cx="3016800" cy="923331"/>
            <a:chOff x="819819" y="3646109"/>
            <a:chExt cx="1906666" cy="923331"/>
          </a:xfrm>
          <a:noFill/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D6026FB-4EF4-40A9-BD57-A450A51F0F8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D78D615B-B7A0-4E09-AF7D-CB2D8D2B8F1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9" name="Picture 5">
            <a:extLst>
              <a:ext uri="{FF2B5EF4-FFF2-40B4-BE49-F238E27FC236}">
                <a16:creationId xmlns="" xmlns:a16="http://schemas.microsoft.com/office/drawing/2014/main" id="{92451F53-B765-4820-87A3-E8202EEF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1204">
            <a:off x="5203647" y="3403452"/>
            <a:ext cx="1834706" cy="1088592"/>
          </a:xfrm>
          <a:prstGeom prst="rect">
            <a:avLst/>
          </a:prstGeom>
        </p:spPr>
      </p:pic>
      <p:grpSp>
        <p:nvGrpSpPr>
          <p:cNvPr id="60" name="Group 54">
            <a:extLst>
              <a:ext uri="{FF2B5EF4-FFF2-40B4-BE49-F238E27FC236}">
                <a16:creationId xmlns="" xmlns:a16="http://schemas.microsoft.com/office/drawing/2014/main" id="{7E922489-11CA-48F2-A451-B9847CA6A663}"/>
              </a:ext>
            </a:extLst>
          </p:cNvPr>
          <p:cNvGrpSpPr/>
          <p:nvPr/>
        </p:nvGrpSpPr>
        <p:grpSpPr>
          <a:xfrm>
            <a:off x="5129351" y="2458872"/>
            <a:ext cx="411512" cy="391537"/>
            <a:chOff x="137623" y="3843112"/>
            <a:chExt cx="1411778" cy="1343251"/>
          </a:xfrm>
        </p:grpSpPr>
        <p:sp>
          <p:nvSpPr>
            <p:cNvPr id="61" name="Freeform 288">
              <a:extLst>
                <a:ext uri="{FF2B5EF4-FFF2-40B4-BE49-F238E27FC236}">
                  <a16:creationId xmlns="" xmlns:a16="http://schemas.microsoft.com/office/drawing/2014/main" id="{DDCE64D1-3164-4197-9438-F4F9DD7D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="" xmlns:a16="http://schemas.microsoft.com/office/drawing/2014/main" id="{19F29EEF-572B-4EFA-9E9B-0C833FAFC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="" xmlns:a16="http://schemas.microsoft.com/office/drawing/2014/main" id="{FF828C9C-5C87-4132-983C-0C172369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="" xmlns:a16="http://schemas.microsoft.com/office/drawing/2014/main" id="{5C55B595-E88E-4D33-8FCD-E7FEBE58F3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="" xmlns:a16="http://schemas.microsoft.com/office/drawing/2014/main" id="{EFCEBD0E-9751-4464-8154-ADF2C0535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="" xmlns:a16="http://schemas.microsoft.com/office/drawing/2014/main" id="{D2273373-1F01-4CC8-B5B0-58544B21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91">
            <a:extLst>
              <a:ext uri="{FF2B5EF4-FFF2-40B4-BE49-F238E27FC236}">
                <a16:creationId xmlns="" xmlns:a16="http://schemas.microsoft.com/office/drawing/2014/main" id="{5D082790-0FAB-4CA3-8893-4D09C8396995}"/>
              </a:ext>
            </a:extLst>
          </p:cNvPr>
          <p:cNvGrpSpPr/>
          <p:nvPr/>
        </p:nvGrpSpPr>
        <p:grpSpPr>
          <a:xfrm>
            <a:off x="4470125" y="4748474"/>
            <a:ext cx="376115" cy="444393"/>
            <a:chOff x="8351837" y="4838699"/>
            <a:chExt cx="1547814" cy="1828800"/>
          </a:xfrm>
        </p:grpSpPr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0A76F5AF-C281-497F-AC7A-E0427E29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Oval 312">
              <a:extLst>
                <a:ext uri="{FF2B5EF4-FFF2-40B4-BE49-F238E27FC236}">
                  <a16:creationId xmlns="" xmlns:a16="http://schemas.microsoft.com/office/drawing/2014/main" id="{D71D5CA6-595B-4367-8367-182340842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13">
              <a:extLst>
                <a:ext uri="{FF2B5EF4-FFF2-40B4-BE49-F238E27FC236}">
                  <a16:creationId xmlns="" xmlns:a16="http://schemas.microsoft.com/office/drawing/2014/main" id="{D359BD52-CD5B-4F55-9FEE-79EC6C8A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419BDB9F-5618-4F0D-B888-7C6659850E52}"/>
                </a:ext>
              </a:extLst>
            </p:cNvPr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6" name="Freeform 314">
                <a:extLst>
                  <a:ext uri="{FF2B5EF4-FFF2-40B4-BE49-F238E27FC236}">
                    <a16:creationId xmlns="" xmlns:a16="http://schemas.microsoft.com/office/drawing/2014/main" id="{0410EA33-C71D-41D1-BEF0-2E0041F72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>
                <a:extLst>
                  <a:ext uri="{FF2B5EF4-FFF2-40B4-BE49-F238E27FC236}">
                    <a16:creationId xmlns="" xmlns:a16="http://schemas.microsoft.com/office/drawing/2014/main" id="{3CD97B85-AB0F-4ADB-BD0A-208E48E26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316">
              <a:extLst>
                <a:ext uri="{FF2B5EF4-FFF2-40B4-BE49-F238E27FC236}">
                  <a16:creationId xmlns="" xmlns:a16="http://schemas.microsoft.com/office/drawing/2014/main" id="{9B5DA1B3-7EAB-475A-BB03-2F166CFFC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7">
              <a:extLst>
                <a:ext uri="{FF2B5EF4-FFF2-40B4-BE49-F238E27FC236}">
                  <a16:creationId xmlns="" xmlns:a16="http://schemas.microsoft.com/office/drawing/2014/main" id="{5E79B03B-F1E1-4FE2-8824-CE31A2F2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8">
              <a:extLst>
                <a:ext uri="{FF2B5EF4-FFF2-40B4-BE49-F238E27FC236}">
                  <a16:creationId xmlns="" xmlns:a16="http://schemas.microsoft.com/office/drawing/2014/main" id="{41B90353-E630-435A-B31D-8E6DCC3B4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9">
              <a:extLst>
                <a:ext uri="{FF2B5EF4-FFF2-40B4-BE49-F238E27FC236}">
                  <a16:creationId xmlns="" xmlns:a16="http://schemas.microsoft.com/office/drawing/2014/main" id="{D43956B5-C320-424F-AEA6-697E95EFB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CBE5EA2-DD2D-4DB7-BFBB-55FF8E10D9A5}"/>
              </a:ext>
            </a:extLst>
          </p:cNvPr>
          <p:cNvGrpSpPr/>
          <p:nvPr/>
        </p:nvGrpSpPr>
        <p:grpSpPr>
          <a:xfrm>
            <a:off x="6929002" y="5096659"/>
            <a:ext cx="495492" cy="365457"/>
            <a:chOff x="7058026" y="1474788"/>
            <a:chExt cx="2776538" cy="2047875"/>
          </a:xfrm>
        </p:grpSpPr>
        <p:sp>
          <p:nvSpPr>
            <p:cNvPr id="85" name="Freeform 266">
              <a:extLst>
                <a:ext uri="{FF2B5EF4-FFF2-40B4-BE49-F238E27FC236}">
                  <a16:creationId xmlns="" xmlns:a16="http://schemas.microsoft.com/office/drawing/2014/main" id="{8933FDF5-7AD7-4B76-A261-FF010DB8D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>
              <a:extLst>
                <a:ext uri="{FF2B5EF4-FFF2-40B4-BE49-F238E27FC236}">
                  <a16:creationId xmlns="" xmlns:a16="http://schemas.microsoft.com/office/drawing/2014/main" id="{C1EB9F62-AC42-4C45-9DED-B189A9496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01AA3F30-9E14-45A0-93EE-53CF1E4B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="" xmlns:a16="http://schemas.microsoft.com/office/drawing/2014/main" id="{83BE5B48-E0B9-42D6-BB26-773ACFE51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9">
              <a:extLst>
                <a:ext uri="{FF2B5EF4-FFF2-40B4-BE49-F238E27FC236}">
                  <a16:creationId xmlns="" xmlns:a16="http://schemas.microsoft.com/office/drawing/2014/main" id="{E920CF93-6E4E-4E13-804D-C0C1AC144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19">
            <a:extLst>
              <a:ext uri="{FF2B5EF4-FFF2-40B4-BE49-F238E27FC236}">
                <a16:creationId xmlns="" xmlns:a16="http://schemas.microsoft.com/office/drawing/2014/main" id="{B094C9D5-740B-48EF-B645-D83BADC3A8FB}"/>
              </a:ext>
            </a:extLst>
          </p:cNvPr>
          <p:cNvGrpSpPr/>
          <p:nvPr/>
        </p:nvGrpSpPr>
        <p:grpSpPr>
          <a:xfrm>
            <a:off x="7466183" y="2653402"/>
            <a:ext cx="377583" cy="479010"/>
            <a:chOff x="2338388" y="3582988"/>
            <a:chExt cx="1406525" cy="1784350"/>
          </a:xfrm>
        </p:grpSpPr>
        <p:sp>
          <p:nvSpPr>
            <p:cNvPr id="91" name="Freeform 247">
              <a:extLst>
                <a:ext uri="{FF2B5EF4-FFF2-40B4-BE49-F238E27FC236}">
                  <a16:creationId xmlns="" xmlns:a16="http://schemas.microsoft.com/office/drawing/2014/main" id="{C293FEE3-8241-4D2A-ABE6-8071CA6F6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8">
              <a:extLst>
                <a:ext uri="{FF2B5EF4-FFF2-40B4-BE49-F238E27FC236}">
                  <a16:creationId xmlns="" xmlns:a16="http://schemas.microsoft.com/office/drawing/2014/main" id="{E91996A6-0385-413E-96A7-A45A5A0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49">
              <a:extLst>
                <a:ext uri="{FF2B5EF4-FFF2-40B4-BE49-F238E27FC236}">
                  <a16:creationId xmlns="" xmlns:a16="http://schemas.microsoft.com/office/drawing/2014/main" id="{26ACB335-CB87-4DDC-9E8A-94D9A2ECFA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0">
              <a:extLst>
                <a:ext uri="{FF2B5EF4-FFF2-40B4-BE49-F238E27FC236}">
                  <a16:creationId xmlns="" xmlns:a16="http://schemas.microsoft.com/office/drawing/2014/main" id="{12923D8C-5FAB-4242-8F75-B5ADBF981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1">
              <a:extLst>
                <a:ext uri="{FF2B5EF4-FFF2-40B4-BE49-F238E27FC236}">
                  <a16:creationId xmlns="" xmlns:a16="http://schemas.microsoft.com/office/drawing/2014/main" id="{B8C48F8A-B24B-4302-BED1-AA959196E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2">
              <a:extLst>
                <a:ext uri="{FF2B5EF4-FFF2-40B4-BE49-F238E27FC236}">
                  <a16:creationId xmlns="" xmlns:a16="http://schemas.microsoft.com/office/drawing/2014/main" id="{356D1199-A78E-4A0F-93DD-634077027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3">
              <a:extLst>
                <a:ext uri="{FF2B5EF4-FFF2-40B4-BE49-F238E27FC236}">
                  <a16:creationId xmlns="" xmlns:a16="http://schemas.microsoft.com/office/drawing/2014/main" id="{5B0DDFA6-472F-4671-85D0-B69CBF1D8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4">
              <a:extLst>
                <a:ext uri="{FF2B5EF4-FFF2-40B4-BE49-F238E27FC236}">
                  <a16:creationId xmlns="" xmlns:a16="http://schemas.microsoft.com/office/drawing/2014/main" id="{BE7EDD34-AD95-4A54-A098-B8B73050A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5">
              <a:extLst>
                <a:ext uri="{FF2B5EF4-FFF2-40B4-BE49-F238E27FC236}">
                  <a16:creationId xmlns="" xmlns:a16="http://schemas.microsoft.com/office/drawing/2014/main" id="{A94DD333-A562-4CD2-8BB2-DC220399A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6">
              <a:extLst>
                <a:ext uri="{FF2B5EF4-FFF2-40B4-BE49-F238E27FC236}">
                  <a16:creationId xmlns="" xmlns:a16="http://schemas.microsoft.com/office/drawing/2014/main" id="{FEE71271-22EA-4342-B2ED-50B402ED6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7">
              <a:extLst>
                <a:ext uri="{FF2B5EF4-FFF2-40B4-BE49-F238E27FC236}">
                  <a16:creationId xmlns="" xmlns:a16="http://schemas.microsoft.com/office/drawing/2014/main" id="{02B521F0-8555-47C7-9F42-9ACD5AE7C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58">
              <a:extLst>
                <a:ext uri="{FF2B5EF4-FFF2-40B4-BE49-F238E27FC236}">
                  <a16:creationId xmlns="" xmlns:a16="http://schemas.microsoft.com/office/drawing/2014/main" id="{F32BEB72-663F-42CA-897E-7D30FFF39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59">
              <a:extLst>
                <a:ext uri="{FF2B5EF4-FFF2-40B4-BE49-F238E27FC236}">
                  <a16:creationId xmlns="" xmlns:a16="http://schemas.microsoft.com/office/drawing/2014/main" id="{0CACFDF6-A84E-4CDC-920A-508D132B3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0">
              <a:extLst>
                <a:ext uri="{FF2B5EF4-FFF2-40B4-BE49-F238E27FC236}">
                  <a16:creationId xmlns="" xmlns:a16="http://schemas.microsoft.com/office/drawing/2014/main" id="{D275C3D4-780D-451A-8965-4AA91581B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1">
              <a:extLst>
                <a:ext uri="{FF2B5EF4-FFF2-40B4-BE49-F238E27FC236}">
                  <a16:creationId xmlns="" xmlns:a16="http://schemas.microsoft.com/office/drawing/2014/main" id="{00450651-D9F0-4878-BF82-DDF2958CE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2">
              <a:extLst>
                <a:ext uri="{FF2B5EF4-FFF2-40B4-BE49-F238E27FC236}">
                  <a16:creationId xmlns="" xmlns:a16="http://schemas.microsoft.com/office/drawing/2014/main" id="{2D0F0B6D-CFF8-45B9-A845-ECFF2EBE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3">
              <a:extLst>
                <a:ext uri="{FF2B5EF4-FFF2-40B4-BE49-F238E27FC236}">
                  <a16:creationId xmlns="" xmlns:a16="http://schemas.microsoft.com/office/drawing/2014/main" id="{C9CF20FD-D039-4469-889F-1A347CFCA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08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=""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3360633" y="1516361"/>
            <a:ext cx="5246105" cy="304796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80" name="Elbow Connector 39">
            <a:extLst>
              <a:ext uri="{FF2B5EF4-FFF2-40B4-BE49-F238E27FC236}">
                <a16:creationId xmlns="" xmlns:a16="http://schemas.microsoft.com/office/drawing/2014/main" id="{669C88BE-662C-4692-B6C3-E85D2C2BA370}"/>
              </a:ext>
            </a:extLst>
          </p:cNvPr>
          <p:cNvCxnSpPr>
            <a:cxnSpLocks/>
            <a:endCxn id="308" idx="3"/>
          </p:cNvCxnSpPr>
          <p:nvPr/>
        </p:nvCxnSpPr>
        <p:spPr>
          <a:xfrm rot="10800000">
            <a:off x="3085726" y="2505292"/>
            <a:ext cx="1284285" cy="286476"/>
          </a:xfrm>
          <a:prstGeom prst="bentConnector3">
            <a:avLst>
              <a:gd name="adj1" fmla="val 69854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54">
            <a:extLst>
              <a:ext uri="{FF2B5EF4-FFF2-40B4-BE49-F238E27FC236}">
                <a16:creationId xmlns="" xmlns:a16="http://schemas.microsoft.com/office/drawing/2014/main" id="{3DEFF3B5-195B-474D-A58D-8B51265ADA9B}"/>
              </a:ext>
            </a:extLst>
          </p:cNvPr>
          <p:cNvCxnSpPr>
            <a:cxnSpLocks/>
            <a:endCxn id="311" idx="3"/>
          </p:cNvCxnSpPr>
          <p:nvPr/>
        </p:nvCxnSpPr>
        <p:spPr>
          <a:xfrm rot="10800000" flipV="1">
            <a:off x="3085726" y="3831207"/>
            <a:ext cx="2104203" cy="3472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58">
            <a:extLst>
              <a:ext uri="{FF2B5EF4-FFF2-40B4-BE49-F238E27FC236}">
                <a16:creationId xmlns="" xmlns:a16="http://schemas.microsoft.com/office/drawing/2014/main" id="{4E88ECF9-5E1E-4E36-AFCF-DB8EE084BD66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6276711" y="359447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62">
            <a:extLst>
              <a:ext uri="{FF2B5EF4-FFF2-40B4-BE49-F238E27FC236}">
                <a16:creationId xmlns="" xmlns:a16="http://schemas.microsoft.com/office/drawing/2014/main" id="{425788C0-C630-4450-B572-A35C43A398E9}"/>
              </a:ext>
            </a:extLst>
          </p:cNvPr>
          <p:cNvCxnSpPr>
            <a:cxnSpLocks/>
          </p:cNvCxnSpPr>
          <p:nvPr/>
        </p:nvCxnSpPr>
        <p:spPr>
          <a:xfrm flipV="1">
            <a:off x="7365119" y="231279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8218">
            <a:extLst>
              <a:ext uri="{FF2B5EF4-FFF2-40B4-BE49-F238E27FC236}">
                <a16:creationId xmlns="" xmlns:a16="http://schemas.microsoft.com/office/drawing/2014/main" id="{6411AF74-2F82-4E07-A912-80A241C9B5F0}"/>
              </a:ext>
            </a:extLst>
          </p:cNvPr>
          <p:cNvSpPr/>
          <p:nvPr/>
        </p:nvSpPr>
        <p:spPr>
          <a:xfrm>
            <a:off x="712828" y="481863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5" name="Rectangle 91">
            <a:extLst>
              <a:ext uri="{FF2B5EF4-FFF2-40B4-BE49-F238E27FC236}">
                <a16:creationId xmlns="" xmlns:a16="http://schemas.microsoft.com/office/drawing/2014/main" id="{ED0AFA83-74B8-4B9F-A43E-389432ABAC0B}"/>
              </a:ext>
            </a:extLst>
          </p:cNvPr>
          <p:cNvSpPr/>
          <p:nvPr/>
        </p:nvSpPr>
        <p:spPr>
          <a:xfrm>
            <a:off x="3406743" y="481863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Rectangle 92">
            <a:extLst>
              <a:ext uri="{FF2B5EF4-FFF2-40B4-BE49-F238E27FC236}">
                <a16:creationId xmlns="" xmlns:a16="http://schemas.microsoft.com/office/drawing/2014/main" id="{11DB3BC8-7CEB-4B20-8A7C-879E220E733D}"/>
              </a:ext>
            </a:extLst>
          </p:cNvPr>
          <p:cNvSpPr/>
          <p:nvPr/>
        </p:nvSpPr>
        <p:spPr>
          <a:xfrm>
            <a:off x="6100658" y="481863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" name="Rectangle 93">
            <a:extLst>
              <a:ext uri="{FF2B5EF4-FFF2-40B4-BE49-F238E27FC236}">
                <a16:creationId xmlns="" xmlns:a16="http://schemas.microsoft.com/office/drawing/2014/main" id="{0F6EACD0-12A3-4348-8831-FECEAF7E4836}"/>
              </a:ext>
            </a:extLst>
          </p:cNvPr>
          <p:cNvSpPr/>
          <p:nvPr/>
        </p:nvSpPr>
        <p:spPr>
          <a:xfrm>
            <a:off x="8794574" y="481863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8" name="Group 8220">
            <a:extLst>
              <a:ext uri="{FF2B5EF4-FFF2-40B4-BE49-F238E27FC236}">
                <a16:creationId xmlns="" xmlns:a16="http://schemas.microsoft.com/office/drawing/2014/main" id="{693260B5-60C2-4129-9D46-070808EF4FBF}"/>
              </a:ext>
            </a:extLst>
          </p:cNvPr>
          <p:cNvGrpSpPr/>
          <p:nvPr/>
        </p:nvGrpSpPr>
        <p:grpSpPr>
          <a:xfrm>
            <a:off x="906749" y="4864849"/>
            <a:ext cx="2312159" cy="1461838"/>
            <a:chOff x="611560" y="4786266"/>
            <a:chExt cx="1851930" cy="1461838"/>
          </a:xfrm>
        </p:grpSpPr>
        <p:sp>
          <p:nvSpPr>
            <p:cNvPr id="289" name="TextBox 288">
              <a:extLst>
                <a:ext uri="{FF2B5EF4-FFF2-40B4-BE49-F238E27FC236}">
                  <a16:creationId xmlns="" xmlns:a16="http://schemas.microsoft.com/office/drawing/2014/main" id="{D4492307-F082-42BF-8DBA-9F42410C84F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45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="" xmlns:a16="http://schemas.microsoft.com/office/drawing/2014/main" id="{A975BD1F-7B92-464C-918D-6EEE3330BDA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1" name="Group 99">
            <a:extLst>
              <a:ext uri="{FF2B5EF4-FFF2-40B4-BE49-F238E27FC236}">
                <a16:creationId xmlns="" xmlns:a16="http://schemas.microsoft.com/office/drawing/2014/main" id="{C8510352-F770-4E55-B82A-DF67827873BF}"/>
              </a:ext>
            </a:extLst>
          </p:cNvPr>
          <p:cNvGrpSpPr/>
          <p:nvPr/>
        </p:nvGrpSpPr>
        <p:grpSpPr>
          <a:xfrm>
            <a:off x="3600664" y="4864849"/>
            <a:ext cx="2312159" cy="1461838"/>
            <a:chOff x="611560" y="4786266"/>
            <a:chExt cx="1851930" cy="1461838"/>
          </a:xfrm>
        </p:grpSpPr>
        <p:sp>
          <p:nvSpPr>
            <p:cNvPr id="292" name="TextBox 291">
              <a:extLst>
                <a:ext uri="{FF2B5EF4-FFF2-40B4-BE49-F238E27FC236}">
                  <a16:creationId xmlns="" xmlns:a16="http://schemas.microsoft.com/office/drawing/2014/main" id="{71326105-70E5-4CED-97CF-932F1BC9FB73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54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="" xmlns:a16="http://schemas.microsoft.com/office/drawing/2014/main" id="{A9DFB455-CDF6-4FAA-B859-7DA1408CE73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94" name="Group 102">
            <a:extLst>
              <a:ext uri="{FF2B5EF4-FFF2-40B4-BE49-F238E27FC236}">
                <a16:creationId xmlns="" xmlns:a16="http://schemas.microsoft.com/office/drawing/2014/main" id="{32DAAC0D-5667-4CF1-B3B5-E6C6368EF76E}"/>
              </a:ext>
            </a:extLst>
          </p:cNvPr>
          <p:cNvGrpSpPr/>
          <p:nvPr/>
        </p:nvGrpSpPr>
        <p:grpSpPr>
          <a:xfrm>
            <a:off x="6294579" y="4864849"/>
            <a:ext cx="2312159" cy="1461838"/>
            <a:chOff x="611560" y="4786266"/>
            <a:chExt cx="1851930" cy="1461838"/>
          </a:xfrm>
        </p:grpSpPr>
        <p:sp>
          <p:nvSpPr>
            <p:cNvPr id="295" name="TextBox 294">
              <a:extLst>
                <a:ext uri="{FF2B5EF4-FFF2-40B4-BE49-F238E27FC236}">
                  <a16:creationId xmlns="" xmlns:a16="http://schemas.microsoft.com/office/drawing/2014/main" id="{BCA5500D-180C-4BC5-8469-9E607DB37B5F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66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="" xmlns:a16="http://schemas.microsoft.com/office/drawing/2014/main" id="{661DE3AA-DFD1-4B70-9FF4-FE2C16F1EE99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7" name="Group 105">
            <a:extLst>
              <a:ext uri="{FF2B5EF4-FFF2-40B4-BE49-F238E27FC236}">
                <a16:creationId xmlns="" xmlns:a16="http://schemas.microsoft.com/office/drawing/2014/main" id="{BF5FDCBD-B320-4D68-BB18-C7EABC7E6FF8}"/>
              </a:ext>
            </a:extLst>
          </p:cNvPr>
          <p:cNvGrpSpPr/>
          <p:nvPr/>
        </p:nvGrpSpPr>
        <p:grpSpPr>
          <a:xfrm>
            <a:off x="8988495" y="4864849"/>
            <a:ext cx="2312159" cy="1461838"/>
            <a:chOff x="611560" y="4786266"/>
            <a:chExt cx="1851930" cy="1461838"/>
          </a:xfrm>
        </p:grpSpPr>
        <p:sp>
          <p:nvSpPr>
            <p:cNvPr id="298" name="TextBox 297">
              <a:extLst>
                <a:ext uri="{FF2B5EF4-FFF2-40B4-BE49-F238E27FC236}">
                  <a16:creationId xmlns="" xmlns:a16="http://schemas.microsoft.com/office/drawing/2014/main" id="{311202EC-59E5-42DB-B4EC-97C730EABCD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="" xmlns:a16="http://schemas.microsoft.com/office/drawing/2014/main" id="{84E1269C-6048-4F0A-BB8A-D010DDF37D0C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300" name="Group 48">
            <a:extLst>
              <a:ext uri="{FF2B5EF4-FFF2-40B4-BE49-F238E27FC236}">
                <a16:creationId xmlns="" xmlns:a16="http://schemas.microsoft.com/office/drawing/2014/main" id="{2B2E083A-2E08-45DF-B14C-2C1D1AB24E4C}"/>
              </a:ext>
            </a:extLst>
          </p:cNvPr>
          <p:cNvGrpSpPr/>
          <p:nvPr/>
        </p:nvGrpSpPr>
        <p:grpSpPr>
          <a:xfrm>
            <a:off x="9139594" y="1866154"/>
            <a:ext cx="2340000" cy="962303"/>
            <a:chOff x="302738" y="4473675"/>
            <a:chExt cx="1802225" cy="962303"/>
          </a:xfrm>
        </p:grpSpPr>
        <p:sp>
          <p:nvSpPr>
            <p:cNvPr id="301" name="TextBox 300">
              <a:extLst>
                <a:ext uri="{FF2B5EF4-FFF2-40B4-BE49-F238E27FC236}">
                  <a16:creationId xmlns="" xmlns:a16="http://schemas.microsoft.com/office/drawing/2014/main" id="{0AE1D97F-A592-47FD-A96D-5C6F09A3572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="" xmlns:a16="http://schemas.microsoft.com/office/drawing/2014/main" id="{CC86E385-4A47-48D3-8D9C-0E2E3376D9A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48">
            <a:extLst>
              <a:ext uri="{FF2B5EF4-FFF2-40B4-BE49-F238E27FC236}">
                <a16:creationId xmlns="" xmlns:a16="http://schemas.microsoft.com/office/drawing/2014/main" id="{E14F79CF-EE68-4CE3-A189-9AFFF74E4BD3}"/>
              </a:ext>
            </a:extLst>
          </p:cNvPr>
          <p:cNvGrpSpPr/>
          <p:nvPr/>
        </p:nvGrpSpPr>
        <p:grpSpPr>
          <a:xfrm>
            <a:off x="9139594" y="3539321"/>
            <a:ext cx="2340000" cy="962303"/>
            <a:chOff x="302738" y="4473675"/>
            <a:chExt cx="1802225" cy="962303"/>
          </a:xfrm>
        </p:grpSpPr>
        <p:sp>
          <p:nvSpPr>
            <p:cNvPr id="304" name="TextBox 303">
              <a:extLst>
                <a:ext uri="{FF2B5EF4-FFF2-40B4-BE49-F238E27FC236}">
                  <a16:creationId xmlns="" xmlns:a16="http://schemas.microsoft.com/office/drawing/2014/main" id="{8E41430F-B030-457C-86C5-072D05C4AC86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="" xmlns:a16="http://schemas.microsoft.com/office/drawing/2014/main" id="{534FB165-A003-46C5-94D0-DD57E46FBD5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48">
            <a:extLst>
              <a:ext uri="{FF2B5EF4-FFF2-40B4-BE49-F238E27FC236}">
                <a16:creationId xmlns="" xmlns:a16="http://schemas.microsoft.com/office/drawing/2014/main" id="{A61A96A5-B8E2-4F44-BDE5-E108CCB7D12B}"/>
              </a:ext>
            </a:extLst>
          </p:cNvPr>
          <p:cNvGrpSpPr/>
          <p:nvPr/>
        </p:nvGrpSpPr>
        <p:grpSpPr>
          <a:xfrm>
            <a:off x="745725" y="1866154"/>
            <a:ext cx="2340000" cy="962303"/>
            <a:chOff x="302738" y="4473675"/>
            <a:chExt cx="1802225" cy="962303"/>
          </a:xfrm>
        </p:grpSpPr>
        <p:sp>
          <p:nvSpPr>
            <p:cNvPr id="307" name="TextBox 306">
              <a:extLst>
                <a:ext uri="{FF2B5EF4-FFF2-40B4-BE49-F238E27FC236}">
                  <a16:creationId xmlns="" xmlns:a16="http://schemas.microsoft.com/office/drawing/2014/main" id="{707025DE-B763-498D-AE8C-03EE536BBFC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="" xmlns:a16="http://schemas.microsoft.com/office/drawing/2014/main" id="{4DCB3A90-71EF-485F-8208-F2BCA37789D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48">
            <a:extLst>
              <a:ext uri="{FF2B5EF4-FFF2-40B4-BE49-F238E27FC236}">
                <a16:creationId xmlns="" xmlns:a16="http://schemas.microsoft.com/office/drawing/2014/main" id="{5AA0EFF0-1DB9-4493-801B-0619FFC106E1}"/>
              </a:ext>
            </a:extLst>
          </p:cNvPr>
          <p:cNvGrpSpPr/>
          <p:nvPr/>
        </p:nvGrpSpPr>
        <p:grpSpPr>
          <a:xfrm>
            <a:off x="745725" y="3539321"/>
            <a:ext cx="2340000" cy="962303"/>
            <a:chOff x="302738" y="4473675"/>
            <a:chExt cx="1802225" cy="962303"/>
          </a:xfrm>
        </p:grpSpPr>
        <p:sp>
          <p:nvSpPr>
            <p:cNvPr id="310" name="TextBox 309">
              <a:extLst>
                <a:ext uri="{FF2B5EF4-FFF2-40B4-BE49-F238E27FC236}">
                  <a16:creationId xmlns="" xmlns:a16="http://schemas.microsoft.com/office/drawing/2014/main" id="{014B07E4-4A42-44BC-B39B-9ADD21ADDAC9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="" xmlns:a16="http://schemas.microsoft.com/office/drawing/2014/main" id="{94AFB85F-B26A-4537-8019-41B45FB5149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41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6CC73843-2B30-4643-90B0-D5DCF3B2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72269"/>
              </p:ext>
            </p:extLst>
          </p:nvPr>
        </p:nvGraphicFramePr>
        <p:xfrm>
          <a:off x="939158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327AD080-679F-4332-8EA6-E61E6D541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0602"/>
              </p:ext>
            </p:extLst>
          </p:nvPr>
        </p:nvGraphicFramePr>
        <p:xfrm>
          <a:off x="3621580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9A550659-4980-433B-A8FB-48CE47680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56905"/>
              </p:ext>
            </p:extLst>
          </p:nvPr>
        </p:nvGraphicFramePr>
        <p:xfrm>
          <a:off x="6304002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CBA25E56-B244-4D6B-B6A3-9223E7C7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39495"/>
              </p:ext>
            </p:extLst>
          </p:nvPr>
        </p:nvGraphicFramePr>
        <p:xfrm>
          <a:off x="8986424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712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=""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12" y="3440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=""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491398" y="2989079"/>
            <a:ext cx="2393794" cy="1199421"/>
            <a:chOff x="601944" y="5162525"/>
            <a:chExt cx="1737808" cy="1199421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=""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748255" y="5332548"/>
            <a:ext cx="2393794" cy="1199421"/>
            <a:chOff x="2598653" y="5162525"/>
            <a:chExt cx="1737808" cy="1199421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995633" y="1206623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995633" y="4083325"/>
            <a:ext cx="3807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995633" y="3140628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91">
            <a:extLst>
              <a:ext uri="{FF2B5EF4-FFF2-40B4-BE49-F238E27FC236}">
                <a16:creationId xmlns="" xmlns:a16="http://schemas.microsoft.com/office/drawing/2014/main" id="{CC8C1A19-0A90-41D5-A66B-97DD8B0650D4}"/>
              </a:ext>
            </a:extLst>
          </p:cNvPr>
          <p:cNvGrpSpPr/>
          <p:nvPr/>
        </p:nvGrpSpPr>
        <p:grpSpPr>
          <a:xfrm>
            <a:off x="9227795" y="4519540"/>
            <a:ext cx="440771" cy="520787"/>
            <a:chOff x="8351837" y="4838699"/>
            <a:chExt cx="1547814" cy="1828800"/>
          </a:xfrm>
        </p:grpSpPr>
        <p:sp>
          <p:nvSpPr>
            <p:cNvPr id="15" name="Freeform 67">
              <a:extLst>
                <a:ext uri="{FF2B5EF4-FFF2-40B4-BE49-F238E27FC236}">
                  <a16:creationId xmlns="" xmlns:a16="http://schemas.microsoft.com/office/drawing/2014/main" id="{36990582-7FBB-4D1F-B425-232B928B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Oval 312">
              <a:extLst>
                <a:ext uri="{FF2B5EF4-FFF2-40B4-BE49-F238E27FC236}">
                  <a16:creationId xmlns="" xmlns:a16="http://schemas.microsoft.com/office/drawing/2014/main" id="{6C3397D9-C789-4A8C-8521-80725917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313">
              <a:extLst>
                <a:ext uri="{FF2B5EF4-FFF2-40B4-BE49-F238E27FC236}">
                  <a16:creationId xmlns="" xmlns:a16="http://schemas.microsoft.com/office/drawing/2014/main" id="{DE94F204-D849-4E5C-B9FD-54DBA48F7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70">
              <a:extLst>
                <a:ext uri="{FF2B5EF4-FFF2-40B4-BE49-F238E27FC236}">
                  <a16:creationId xmlns="" xmlns:a16="http://schemas.microsoft.com/office/drawing/2014/main" id="{7F497E0D-2961-4038-B1F6-33FFC014015E}"/>
                </a:ext>
              </a:extLst>
            </p:cNvPr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3" name="Freeform 314">
                <a:extLst>
                  <a:ext uri="{FF2B5EF4-FFF2-40B4-BE49-F238E27FC236}">
                    <a16:creationId xmlns="" xmlns:a16="http://schemas.microsoft.com/office/drawing/2014/main" id="{7E1D4675-6113-4A99-85F8-9280EA828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15">
                <a:extLst>
                  <a:ext uri="{FF2B5EF4-FFF2-40B4-BE49-F238E27FC236}">
                    <a16:creationId xmlns="" xmlns:a16="http://schemas.microsoft.com/office/drawing/2014/main" id="{CEC363CA-7C6D-4EAF-B48E-C629A274F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316">
              <a:extLst>
                <a:ext uri="{FF2B5EF4-FFF2-40B4-BE49-F238E27FC236}">
                  <a16:creationId xmlns="" xmlns:a16="http://schemas.microsoft.com/office/drawing/2014/main" id="{75B6A85C-7BAF-48E1-A605-C597CE6C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7">
              <a:extLst>
                <a:ext uri="{FF2B5EF4-FFF2-40B4-BE49-F238E27FC236}">
                  <a16:creationId xmlns="" xmlns:a16="http://schemas.microsoft.com/office/drawing/2014/main" id="{FE9DD612-6CEA-4B14-811B-F381768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8">
              <a:extLst>
                <a:ext uri="{FF2B5EF4-FFF2-40B4-BE49-F238E27FC236}">
                  <a16:creationId xmlns="" xmlns:a16="http://schemas.microsoft.com/office/drawing/2014/main" id="{1C1DC890-7ADD-4854-BA6A-15727ADE6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19">
              <a:extLst>
                <a:ext uri="{FF2B5EF4-FFF2-40B4-BE49-F238E27FC236}">
                  <a16:creationId xmlns="" xmlns:a16="http://schemas.microsoft.com/office/drawing/2014/main" id="{14AB0191-FDB1-4FE8-B09C-BBA9E33C7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83">
            <a:extLst>
              <a:ext uri="{FF2B5EF4-FFF2-40B4-BE49-F238E27FC236}">
                <a16:creationId xmlns="" xmlns:a16="http://schemas.microsoft.com/office/drawing/2014/main" id="{6BE25C90-1328-411F-8218-6AB0061C04F0}"/>
              </a:ext>
            </a:extLst>
          </p:cNvPr>
          <p:cNvGrpSpPr/>
          <p:nvPr/>
        </p:nvGrpSpPr>
        <p:grpSpPr>
          <a:xfrm>
            <a:off x="10983255" y="4506155"/>
            <a:ext cx="742385" cy="547557"/>
            <a:chOff x="7058026" y="1474788"/>
            <a:chExt cx="2776538" cy="2047875"/>
          </a:xfrm>
        </p:grpSpPr>
        <p:sp>
          <p:nvSpPr>
            <p:cNvPr id="26" name="Freeform 266">
              <a:extLst>
                <a:ext uri="{FF2B5EF4-FFF2-40B4-BE49-F238E27FC236}">
                  <a16:creationId xmlns="" xmlns:a16="http://schemas.microsoft.com/office/drawing/2014/main" id="{90BEB708-9AFB-445C-B921-B92854BF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7">
              <a:extLst>
                <a:ext uri="{FF2B5EF4-FFF2-40B4-BE49-F238E27FC236}">
                  <a16:creationId xmlns="" xmlns:a16="http://schemas.microsoft.com/office/drawing/2014/main" id="{1F95EFFB-466D-404C-BA19-C33A1829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6">
              <a:extLst>
                <a:ext uri="{FF2B5EF4-FFF2-40B4-BE49-F238E27FC236}">
                  <a16:creationId xmlns="" xmlns:a16="http://schemas.microsoft.com/office/drawing/2014/main" id="{702CB027-EFE9-40BF-BE71-4A97FB21E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265">
              <a:extLst>
                <a:ext uri="{FF2B5EF4-FFF2-40B4-BE49-F238E27FC236}">
                  <a16:creationId xmlns="" xmlns:a16="http://schemas.microsoft.com/office/drawing/2014/main" id="{6A464B01-4112-4BAD-BF5B-72B1573FF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9">
              <a:extLst>
                <a:ext uri="{FF2B5EF4-FFF2-40B4-BE49-F238E27FC236}">
                  <a16:creationId xmlns="" xmlns:a16="http://schemas.microsoft.com/office/drawing/2014/main" id="{ED550C8A-0D34-4794-91D7-BA480EE5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5216178"/>
            <a:ext cx="12192000" cy="13811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99000"/>
                  <a:lumMod val="0"/>
                  <a:lumOff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40840" y="2880669"/>
            <a:ext cx="3076776" cy="2689031"/>
            <a:chOff x="539552" y="2689294"/>
            <a:chExt cx="2286678" cy="1998504"/>
          </a:xfrm>
        </p:grpSpPr>
        <p:pic>
          <p:nvPicPr>
            <p:cNvPr id="28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689294"/>
              <a:ext cx="2286678" cy="199850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2040" y="2773308"/>
              <a:ext cx="2088232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ight Triangle 6"/>
            <p:cNvSpPr/>
            <p:nvPr/>
          </p:nvSpPr>
          <p:spPr>
            <a:xfrm rot="5400000">
              <a:off x="1042276" y="2381456"/>
              <a:ext cx="1296144" cy="2079848"/>
            </a:xfrm>
            <a:custGeom>
              <a:avLst/>
              <a:gdLst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144" h="2079848">
                  <a:moveTo>
                    <a:pt x="0" y="2079848"/>
                  </a:moveTo>
                  <a:lnTo>
                    <a:pt x="0" y="0"/>
                  </a:lnTo>
                  <a:cubicBezTo>
                    <a:pt x="317748" y="1272403"/>
                    <a:pt x="650736" y="1782805"/>
                    <a:pt x="1296144" y="2079848"/>
                  </a:cubicBezTo>
                  <a:lnTo>
                    <a:pt x="0" y="2079848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943872" y="1799718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4943872" y="5123788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4943872" y="2907741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1"/>
          <p:cNvSpPr/>
          <p:nvPr/>
        </p:nvSpPr>
        <p:spPr>
          <a:xfrm>
            <a:off x="2358445" y="1797695"/>
            <a:ext cx="2592000" cy="2015099"/>
          </a:xfrm>
          <a:custGeom>
            <a:avLst/>
            <a:gdLst>
              <a:gd name="connsiteX0" fmla="*/ 1690698 w 1690698"/>
              <a:gd name="connsiteY0" fmla="*/ 0 h 2036629"/>
              <a:gd name="connsiteX1" fmla="*/ 1689043 w 1690698"/>
              <a:gd name="connsiteY1" fmla="*/ 925776 h 2036629"/>
              <a:gd name="connsiteX2" fmla="*/ 0 w 1690698"/>
              <a:gd name="connsiteY2" fmla="*/ 2036629 h 2036629"/>
              <a:gd name="connsiteX3" fmla="*/ 1690698 w 1690698"/>
              <a:gd name="connsiteY3" fmla="*/ 0 h 2036629"/>
              <a:gd name="connsiteX0" fmla="*/ 1690698 w 1690698"/>
              <a:gd name="connsiteY0" fmla="*/ 0 h 2036629"/>
              <a:gd name="connsiteX1" fmla="*/ 1689043 w 1690698"/>
              <a:gd name="connsiteY1" fmla="*/ 930856 h 2036629"/>
              <a:gd name="connsiteX2" fmla="*/ 0 w 1690698"/>
              <a:gd name="connsiteY2" fmla="*/ 2036629 h 2036629"/>
              <a:gd name="connsiteX3" fmla="*/ 1690698 w 1690698"/>
              <a:gd name="connsiteY3" fmla="*/ 0 h 2036629"/>
              <a:gd name="connsiteX0" fmla="*/ 1687388 w 1689116"/>
              <a:gd name="connsiteY0" fmla="*/ 0 h 2041709"/>
              <a:gd name="connsiteX1" fmla="*/ 1689043 w 1689116"/>
              <a:gd name="connsiteY1" fmla="*/ 935936 h 2041709"/>
              <a:gd name="connsiteX2" fmla="*/ 0 w 1689116"/>
              <a:gd name="connsiteY2" fmla="*/ 2041709 h 2041709"/>
              <a:gd name="connsiteX3" fmla="*/ 1687388 w 1689116"/>
              <a:gd name="connsiteY3" fmla="*/ 0 h 2041709"/>
              <a:gd name="connsiteX0" fmla="*/ 1687388 w 1687547"/>
              <a:gd name="connsiteY0" fmla="*/ 0 h 2041709"/>
              <a:gd name="connsiteX1" fmla="*/ 1687388 w 1687547"/>
              <a:gd name="connsiteY1" fmla="*/ 935936 h 2041709"/>
              <a:gd name="connsiteX2" fmla="*/ 0 w 1687547"/>
              <a:gd name="connsiteY2" fmla="*/ 2041709 h 2041709"/>
              <a:gd name="connsiteX3" fmla="*/ 1687388 w 1687547"/>
              <a:gd name="connsiteY3" fmla="*/ 0 h 2041709"/>
              <a:gd name="connsiteX0" fmla="*/ 1689043 w 1689043"/>
              <a:gd name="connsiteY0" fmla="*/ 0 h 2041709"/>
              <a:gd name="connsiteX1" fmla="*/ 1687388 w 1689043"/>
              <a:gd name="connsiteY1" fmla="*/ 935936 h 2041709"/>
              <a:gd name="connsiteX2" fmla="*/ 0 w 1689043"/>
              <a:gd name="connsiteY2" fmla="*/ 2041709 h 2041709"/>
              <a:gd name="connsiteX3" fmla="*/ 1689043 w 1689043"/>
              <a:gd name="connsiteY3" fmla="*/ 0 h 2041709"/>
              <a:gd name="connsiteX0" fmla="*/ 1685890 w 1685890"/>
              <a:gd name="connsiteY0" fmla="*/ 0 h 2015099"/>
              <a:gd name="connsiteX1" fmla="*/ 1684235 w 1685890"/>
              <a:gd name="connsiteY1" fmla="*/ 935936 h 2015099"/>
              <a:gd name="connsiteX2" fmla="*/ 0 w 1685890"/>
              <a:gd name="connsiteY2" fmla="*/ 2015099 h 2015099"/>
              <a:gd name="connsiteX3" fmla="*/ 1685890 w 1685890"/>
              <a:gd name="connsiteY3" fmla="*/ 0 h 201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890" h="2015099">
                <a:moveTo>
                  <a:pt x="1685890" y="0"/>
                </a:moveTo>
                <a:cubicBezTo>
                  <a:pt x="1685338" y="308592"/>
                  <a:pt x="1684787" y="627344"/>
                  <a:pt x="1684235" y="935936"/>
                </a:cubicBezTo>
                <a:lnTo>
                  <a:pt x="0" y="2015099"/>
                </a:lnTo>
                <a:lnTo>
                  <a:pt x="16858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Freeform 37"/>
          <p:cNvSpPr/>
          <p:nvPr/>
        </p:nvSpPr>
        <p:spPr>
          <a:xfrm flipV="1">
            <a:off x="2358445" y="4049873"/>
            <a:ext cx="2592000" cy="2010019"/>
          </a:xfrm>
          <a:custGeom>
            <a:avLst/>
            <a:gdLst>
              <a:gd name="connsiteX0" fmla="*/ 1689043 w 1689043"/>
              <a:gd name="connsiteY0" fmla="*/ 0 h 2036629"/>
              <a:gd name="connsiteX1" fmla="*/ 1689043 w 1689043"/>
              <a:gd name="connsiteY1" fmla="*/ 935936 h 2036629"/>
              <a:gd name="connsiteX2" fmla="*/ 0 w 1689043"/>
              <a:gd name="connsiteY2" fmla="*/ 2036629 h 2036629"/>
              <a:gd name="connsiteX3" fmla="*/ 1689043 w 1689043"/>
              <a:gd name="connsiteY3" fmla="*/ 0 h 2036629"/>
              <a:gd name="connsiteX0" fmla="*/ 1682738 w 1682738"/>
              <a:gd name="connsiteY0" fmla="*/ 0 h 2010019"/>
              <a:gd name="connsiteX1" fmla="*/ 1682738 w 1682738"/>
              <a:gd name="connsiteY1" fmla="*/ 935936 h 2010019"/>
              <a:gd name="connsiteX2" fmla="*/ 0 w 1682738"/>
              <a:gd name="connsiteY2" fmla="*/ 2010019 h 2010019"/>
              <a:gd name="connsiteX3" fmla="*/ 1682738 w 1682738"/>
              <a:gd name="connsiteY3" fmla="*/ 0 h 2010019"/>
              <a:gd name="connsiteX0" fmla="*/ 1682738 w 1682738"/>
              <a:gd name="connsiteY0" fmla="*/ 0 h 2010019"/>
              <a:gd name="connsiteX1" fmla="*/ 1682738 w 1682738"/>
              <a:gd name="connsiteY1" fmla="*/ 935936 h 2010019"/>
              <a:gd name="connsiteX2" fmla="*/ 0 w 1682738"/>
              <a:gd name="connsiteY2" fmla="*/ 2010019 h 2010019"/>
              <a:gd name="connsiteX3" fmla="*/ 1682738 w 1682738"/>
              <a:gd name="connsiteY3" fmla="*/ 0 h 20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738" h="2010019">
                <a:moveTo>
                  <a:pt x="1682738" y="0"/>
                </a:moveTo>
                <a:lnTo>
                  <a:pt x="1682738" y="935936"/>
                </a:lnTo>
                <a:lnTo>
                  <a:pt x="0" y="2010019"/>
                </a:lnTo>
                <a:lnTo>
                  <a:pt x="168273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 13"/>
          <p:cNvSpPr/>
          <p:nvPr/>
        </p:nvSpPr>
        <p:spPr>
          <a:xfrm>
            <a:off x="2358445" y="2907741"/>
            <a:ext cx="2592000" cy="976964"/>
          </a:xfrm>
          <a:custGeom>
            <a:avLst/>
            <a:gdLst>
              <a:gd name="connsiteX0" fmla="*/ 1678159 w 1678159"/>
              <a:gd name="connsiteY0" fmla="*/ 0 h 993897"/>
              <a:gd name="connsiteX1" fmla="*/ 1678159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100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608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6515 w 1678159"/>
              <a:gd name="connsiteY1" fmla="*/ 93100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6515 w 1678159"/>
              <a:gd name="connsiteY1" fmla="*/ 93608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5027 w 1675027"/>
              <a:gd name="connsiteY0" fmla="*/ 0 h 976964"/>
              <a:gd name="connsiteX1" fmla="*/ 1673383 w 1675027"/>
              <a:gd name="connsiteY1" fmla="*/ 936089 h 976964"/>
              <a:gd name="connsiteX2" fmla="*/ 0 w 1675027"/>
              <a:gd name="connsiteY2" fmla="*/ 976964 h 976964"/>
              <a:gd name="connsiteX3" fmla="*/ 1675027 w 1675027"/>
              <a:gd name="connsiteY3" fmla="*/ 0 h 97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027" h="976964">
                <a:moveTo>
                  <a:pt x="1675027" y="0"/>
                </a:moveTo>
                <a:cubicBezTo>
                  <a:pt x="1673931" y="310336"/>
                  <a:pt x="1674479" y="625753"/>
                  <a:pt x="1673383" y="936089"/>
                </a:cubicBezTo>
                <a:lnTo>
                  <a:pt x="0" y="976964"/>
                </a:lnTo>
                <a:lnTo>
                  <a:pt x="167502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Freeform 40"/>
          <p:cNvSpPr/>
          <p:nvPr/>
        </p:nvSpPr>
        <p:spPr>
          <a:xfrm flipV="1">
            <a:off x="2358445" y="3963469"/>
            <a:ext cx="2592000" cy="988399"/>
          </a:xfrm>
          <a:custGeom>
            <a:avLst/>
            <a:gdLst>
              <a:gd name="connsiteX0" fmla="*/ 1678159 w 1678159"/>
              <a:gd name="connsiteY0" fmla="*/ 0 h 993897"/>
              <a:gd name="connsiteX1" fmla="*/ 1678159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85086 w 1685086"/>
              <a:gd name="connsiteY0" fmla="*/ 0 h 1000824"/>
              <a:gd name="connsiteX1" fmla="*/ 1678159 w 1685086"/>
              <a:gd name="connsiteY1" fmla="*/ 945556 h 1000824"/>
              <a:gd name="connsiteX2" fmla="*/ 0 w 1685086"/>
              <a:gd name="connsiteY2" fmla="*/ 1000824 h 1000824"/>
              <a:gd name="connsiteX3" fmla="*/ 1685086 w 1685086"/>
              <a:gd name="connsiteY3" fmla="*/ 0 h 1000824"/>
              <a:gd name="connsiteX0" fmla="*/ 1678158 w 1678159"/>
              <a:gd name="connsiteY0" fmla="*/ 0 h 986969"/>
              <a:gd name="connsiteX1" fmla="*/ 1678159 w 1678159"/>
              <a:gd name="connsiteY1" fmla="*/ 931701 h 986969"/>
              <a:gd name="connsiteX2" fmla="*/ 0 w 1678159"/>
              <a:gd name="connsiteY2" fmla="*/ 986969 h 986969"/>
              <a:gd name="connsiteX3" fmla="*/ 1678158 w 1678159"/>
              <a:gd name="connsiteY3" fmla="*/ 0 h 986969"/>
              <a:gd name="connsiteX0" fmla="*/ 1678158 w 1678159"/>
              <a:gd name="connsiteY0" fmla="*/ 0 h 1007751"/>
              <a:gd name="connsiteX1" fmla="*/ 1678159 w 1678159"/>
              <a:gd name="connsiteY1" fmla="*/ 952483 h 1007751"/>
              <a:gd name="connsiteX2" fmla="*/ 0 w 1678159"/>
              <a:gd name="connsiteY2" fmla="*/ 1007751 h 1007751"/>
              <a:gd name="connsiteX3" fmla="*/ 1678158 w 1678159"/>
              <a:gd name="connsiteY3" fmla="*/ 0 h 1007751"/>
              <a:gd name="connsiteX0" fmla="*/ 1678158 w 1678159"/>
              <a:gd name="connsiteY0" fmla="*/ 0 h 1007751"/>
              <a:gd name="connsiteX1" fmla="*/ 1678159 w 1678159"/>
              <a:gd name="connsiteY1" fmla="*/ 934703 h 1007751"/>
              <a:gd name="connsiteX2" fmla="*/ 0 w 1678159"/>
              <a:gd name="connsiteY2" fmla="*/ 1007751 h 1007751"/>
              <a:gd name="connsiteX3" fmla="*/ 1678158 w 1678159"/>
              <a:gd name="connsiteY3" fmla="*/ 0 h 1007751"/>
              <a:gd name="connsiteX0" fmla="*/ 1675025 w 1675026"/>
              <a:gd name="connsiteY0" fmla="*/ 0 h 988399"/>
              <a:gd name="connsiteX1" fmla="*/ 1675026 w 1675026"/>
              <a:gd name="connsiteY1" fmla="*/ 934703 h 988399"/>
              <a:gd name="connsiteX2" fmla="*/ 0 w 1675026"/>
              <a:gd name="connsiteY2" fmla="*/ 988399 h 988399"/>
              <a:gd name="connsiteX3" fmla="*/ 1675025 w 1675026"/>
              <a:gd name="connsiteY3" fmla="*/ 0 h 9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026" h="988399">
                <a:moveTo>
                  <a:pt x="1675025" y="0"/>
                </a:moveTo>
                <a:cubicBezTo>
                  <a:pt x="1675025" y="310567"/>
                  <a:pt x="1675026" y="624136"/>
                  <a:pt x="1675026" y="934703"/>
                </a:cubicBezTo>
                <a:lnTo>
                  <a:pt x="0" y="988399"/>
                </a:lnTo>
                <a:lnTo>
                  <a:pt x="167502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4943872" y="4015764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227245" y="1904782"/>
            <a:ext cx="4827036" cy="725976"/>
            <a:chOff x="3627305" y="2032752"/>
            <a:chExt cx="3833481" cy="725976"/>
          </a:xfrm>
        </p:grpSpPr>
        <p:sp>
          <p:nvSpPr>
            <p:cNvPr id="50" name="TextBox 49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226829" y="3012805"/>
            <a:ext cx="4827036" cy="725976"/>
            <a:chOff x="3627305" y="2032752"/>
            <a:chExt cx="3833481" cy="725976"/>
          </a:xfrm>
        </p:grpSpPr>
        <p:sp>
          <p:nvSpPr>
            <p:cNvPr id="53" name="TextBox 52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6413" y="4120828"/>
            <a:ext cx="4827036" cy="725976"/>
            <a:chOff x="3627305" y="2032752"/>
            <a:chExt cx="3833481" cy="725976"/>
          </a:xfrm>
        </p:grpSpPr>
        <p:sp>
          <p:nvSpPr>
            <p:cNvPr id="56" name="TextBox 55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25997" y="5228852"/>
            <a:ext cx="4827036" cy="725976"/>
            <a:chOff x="3627305" y="2032752"/>
            <a:chExt cx="3833481" cy="725976"/>
          </a:xfrm>
        </p:grpSpPr>
        <p:sp>
          <p:nvSpPr>
            <p:cNvPr id="59" name="TextBox 58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B699E68B-2A72-4F04-99AE-8C43048B6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32" name="Group 19">
            <a:extLst>
              <a:ext uri="{FF2B5EF4-FFF2-40B4-BE49-F238E27FC236}">
                <a16:creationId xmlns="" xmlns:a16="http://schemas.microsoft.com/office/drawing/2014/main" id="{A91A98CE-2E96-41FF-9797-0A5940C49305}"/>
              </a:ext>
            </a:extLst>
          </p:cNvPr>
          <p:cNvGrpSpPr/>
          <p:nvPr/>
        </p:nvGrpSpPr>
        <p:grpSpPr>
          <a:xfrm>
            <a:off x="5512506" y="5346687"/>
            <a:ext cx="377583" cy="479010"/>
            <a:chOff x="2338388" y="3582988"/>
            <a:chExt cx="1406525" cy="1784350"/>
          </a:xfrm>
        </p:grpSpPr>
        <p:sp>
          <p:nvSpPr>
            <p:cNvPr id="42" name="Freeform 247">
              <a:extLst>
                <a:ext uri="{FF2B5EF4-FFF2-40B4-BE49-F238E27FC236}">
                  <a16:creationId xmlns="" xmlns:a16="http://schemas.microsoft.com/office/drawing/2014/main" id="{60B236E5-61D2-4276-9A0D-A057A9D9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8">
              <a:extLst>
                <a:ext uri="{FF2B5EF4-FFF2-40B4-BE49-F238E27FC236}">
                  <a16:creationId xmlns="" xmlns:a16="http://schemas.microsoft.com/office/drawing/2014/main" id="{6FD75BA0-D45D-4A9D-AA58-348AE7925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49">
              <a:extLst>
                <a:ext uri="{FF2B5EF4-FFF2-40B4-BE49-F238E27FC236}">
                  <a16:creationId xmlns="" xmlns:a16="http://schemas.microsoft.com/office/drawing/2014/main" id="{E68DF393-9A5A-4DD2-84AA-89FE1DD9B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0">
              <a:extLst>
                <a:ext uri="{FF2B5EF4-FFF2-40B4-BE49-F238E27FC236}">
                  <a16:creationId xmlns="" xmlns:a16="http://schemas.microsoft.com/office/drawing/2014/main" id="{18FDA36D-94BD-4841-949E-4F14F049B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1">
              <a:extLst>
                <a:ext uri="{FF2B5EF4-FFF2-40B4-BE49-F238E27FC236}">
                  <a16:creationId xmlns="" xmlns:a16="http://schemas.microsoft.com/office/drawing/2014/main" id="{8AF5861F-F71D-4E8B-87E6-7B66B2312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2">
              <a:extLst>
                <a:ext uri="{FF2B5EF4-FFF2-40B4-BE49-F238E27FC236}">
                  <a16:creationId xmlns="" xmlns:a16="http://schemas.microsoft.com/office/drawing/2014/main" id="{F950CE67-ABEB-4F5C-BEEB-D4BD79F57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3">
              <a:extLst>
                <a:ext uri="{FF2B5EF4-FFF2-40B4-BE49-F238E27FC236}">
                  <a16:creationId xmlns="" xmlns:a16="http://schemas.microsoft.com/office/drawing/2014/main" id="{C9E3116D-DEF4-477A-A2A4-B2D1E2CBF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4">
              <a:extLst>
                <a:ext uri="{FF2B5EF4-FFF2-40B4-BE49-F238E27FC236}">
                  <a16:creationId xmlns="" xmlns:a16="http://schemas.microsoft.com/office/drawing/2014/main" id="{5CFBC8D5-FA93-4912-8852-3504F4A5A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5">
              <a:extLst>
                <a:ext uri="{FF2B5EF4-FFF2-40B4-BE49-F238E27FC236}">
                  <a16:creationId xmlns="" xmlns:a16="http://schemas.microsoft.com/office/drawing/2014/main" id="{B3426463-1975-47CA-B597-294C59ACC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6">
              <a:extLst>
                <a:ext uri="{FF2B5EF4-FFF2-40B4-BE49-F238E27FC236}">
                  <a16:creationId xmlns="" xmlns:a16="http://schemas.microsoft.com/office/drawing/2014/main" id="{E902525D-B920-4BE1-A728-46C15304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7">
              <a:extLst>
                <a:ext uri="{FF2B5EF4-FFF2-40B4-BE49-F238E27FC236}">
                  <a16:creationId xmlns="" xmlns:a16="http://schemas.microsoft.com/office/drawing/2014/main" id="{C4E93265-DEEB-4F85-8EEF-24E6D6038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8">
              <a:extLst>
                <a:ext uri="{FF2B5EF4-FFF2-40B4-BE49-F238E27FC236}">
                  <a16:creationId xmlns="" xmlns:a16="http://schemas.microsoft.com/office/drawing/2014/main" id="{7C5CC123-7E47-4617-B359-97299424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259">
              <a:extLst>
                <a:ext uri="{FF2B5EF4-FFF2-40B4-BE49-F238E27FC236}">
                  <a16:creationId xmlns="" xmlns:a16="http://schemas.microsoft.com/office/drawing/2014/main" id="{1DCBF1E8-C0D6-4104-8C9D-EEE380E4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0">
              <a:extLst>
                <a:ext uri="{FF2B5EF4-FFF2-40B4-BE49-F238E27FC236}">
                  <a16:creationId xmlns="" xmlns:a16="http://schemas.microsoft.com/office/drawing/2014/main" id="{C3C3F55C-1E67-44F6-87B9-15C83AC3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1">
              <a:extLst>
                <a:ext uri="{FF2B5EF4-FFF2-40B4-BE49-F238E27FC236}">
                  <a16:creationId xmlns="" xmlns:a16="http://schemas.microsoft.com/office/drawing/2014/main" id="{D8FF2896-110F-4A2B-8B38-B7134308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2">
              <a:extLst>
                <a:ext uri="{FF2B5EF4-FFF2-40B4-BE49-F238E27FC236}">
                  <a16:creationId xmlns="" xmlns:a16="http://schemas.microsoft.com/office/drawing/2014/main" id="{7BC0EC27-81CA-430C-88A5-B49BA23C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3">
              <a:extLst>
                <a:ext uri="{FF2B5EF4-FFF2-40B4-BE49-F238E27FC236}">
                  <a16:creationId xmlns="" xmlns:a16="http://schemas.microsoft.com/office/drawing/2014/main" id="{8E383E19-92B6-4889-A722-40DB20A9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54">
            <a:extLst>
              <a:ext uri="{FF2B5EF4-FFF2-40B4-BE49-F238E27FC236}">
                <a16:creationId xmlns="" xmlns:a16="http://schemas.microsoft.com/office/drawing/2014/main" id="{34CEB73A-0E49-43BB-A9C9-6E284B4E5996}"/>
              </a:ext>
            </a:extLst>
          </p:cNvPr>
          <p:cNvGrpSpPr/>
          <p:nvPr/>
        </p:nvGrpSpPr>
        <p:grpSpPr>
          <a:xfrm>
            <a:off x="5460170" y="3133559"/>
            <a:ext cx="482254" cy="458845"/>
            <a:chOff x="137623" y="3843112"/>
            <a:chExt cx="1411778" cy="1343251"/>
          </a:xfrm>
        </p:grpSpPr>
        <p:sp>
          <p:nvSpPr>
            <p:cNvPr id="72" name="Freeform 288">
              <a:extLst>
                <a:ext uri="{FF2B5EF4-FFF2-40B4-BE49-F238E27FC236}">
                  <a16:creationId xmlns="" xmlns:a16="http://schemas.microsoft.com/office/drawing/2014/main" id="{D4A08185-4DBD-4845-B3EC-C6B8FB856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89">
              <a:extLst>
                <a:ext uri="{FF2B5EF4-FFF2-40B4-BE49-F238E27FC236}">
                  <a16:creationId xmlns="" xmlns:a16="http://schemas.microsoft.com/office/drawing/2014/main" id="{A61FCC35-FC94-48A1-876F-995523C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0">
              <a:extLst>
                <a:ext uri="{FF2B5EF4-FFF2-40B4-BE49-F238E27FC236}">
                  <a16:creationId xmlns="" xmlns:a16="http://schemas.microsoft.com/office/drawing/2014/main" id="{2505BC1E-4359-4C87-A77B-A07F1AF5F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1">
              <a:extLst>
                <a:ext uri="{FF2B5EF4-FFF2-40B4-BE49-F238E27FC236}">
                  <a16:creationId xmlns="" xmlns:a16="http://schemas.microsoft.com/office/drawing/2014/main" id="{7E0BB78A-FD90-432E-8A01-14E04D4DE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2">
              <a:extLst>
                <a:ext uri="{FF2B5EF4-FFF2-40B4-BE49-F238E27FC236}">
                  <a16:creationId xmlns="" xmlns:a16="http://schemas.microsoft.com/office/drawing/2014/main" id="{7EE84E05-25E6-4192-940D-8CE38CE3B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93">
              <a:extLst>
                <a:ext uri="{FF2B5EF4-FFF2-40B4-BE49-F238E27FC236}">
                  <a16:creationId xmlns="" xmlns:a16="http://schemas.microsoft.com/office/drawing/2014/main" id="{A720EAE1-084C-44E4-A09B-26166B0CC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61">
            <a:extLst>
              <a:ext uri="{FF2B5EF4-FFF2-40B4-BE49-F238E27FC236}">
                <a16:creationId xmlns="" xmlns:a16="http://schemas.microsoft.com/office/drawing/2014/main" id="{17C36E38-2683-4246-8B5D-2611FFDC56DF}"/>
              </a:ext>
            </a:extLst>
          </p:cNvPr>
          <p:cNvGrpSpPr/>
          <p:nvPr/>
        </p:nvGrpSpPr>
        <p:grpSpPr>
          <a:xfrm rot="20370441">
            <a:off x="5350039" y="4358804"/>
            <a:ext cx="702516" cy="306764"/>
            <a:chOff x="9841706" y="4683955"/>
            <a:chExt cx="2493963" cy="1089025"/>
          </a:xfrm>
        </p:grpSpPr>
        <p:sp>
          <p:nvSpPr>
            <p:cNvPr id="79" name="Freeform 304">
              <a:extLst>
                <a:ext uri="{FF2B5EF4-FFF2-40B4-BE49-F238E27FC236}">
                  <a16:creationId xmlns="" xmlns:a16="http://schemas.microsoft.com/office/drawing/2014/main" id="{22CB8DEC-3A11-4EE2-ABF7-B8389C9AB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">
              <a:extLst>
                <a:ext uri="{FF2B5EF4-FFF2-40B4-BE49-F238E27FC236}">
                  <a16:creationId xmlns="" xmlns:a16="http://schemas.microsoft.com/office/drawing/2014/main" id="{DBBBFE32-9DA5-402D-B78F-5A76F214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1" name="Freeform 307">
              <a:extLst>
                <a:ext uri="{FF2B5EF4-FFF2-40B4-BE49-F238E27FC236}">
                  <a16:creationId xmlns="" xmlns:a16="http://schemas.microsoft.com/office/drawing/2014/main" id="{AC190E3D-4D10-44B4-AD15-C1A87008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308">
              <a:extLst>
                <a:ext uri="{FF2B5EF4-FFF2-40B4-BE49-F238E27FC236}">
                  <a16:creationId xmlns="" xmlns:a16="http://schemas.microsoft.com/office/drawing/2014/main" id="{6739C09C-E383-40B6-A74E-893DE8394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77">
            <a:extLst>
              <a:ext uri="{FF2B5EF4-FFF2-40B4-BE49-F238E27FC236}">
                <a16:creationId xmlns="" xmlns:a16="http://schemas.microsoft.com/office/drawing/2014/main" id="{4DB3DF25-3053-4458-ADEA-1DD0523E06B1}"/>
              </a:ext>
            </a:extLst>
          </p:cNvPr>
          <p:cNvGrpSpPr/>
          <p:nvPr/>
        </p:nvGrpSpPr>
        <p:grpSpPr>
          <a:xfrm rot="20089210">
            <a:off x="5358486" y="2056764"/>
            <a:ext cx="685622" cy="397061"/>
            <a:chOff x="6022976" y="3811588"/>
            <a:chExt cx="2357438" cy="1365250"/>
          </a:xfrm>
        </p:grpSpPr>
        <p:sp>
          <p:nvSpPr>
            <p:cNvPr id="84" name="Freeform 294">
              <a:extLst>
                <a:ext uri="{FF2B5EF4-FFF2-40B4-BE49-F238E27FC236}">
                  <a16:creationId xmlns="" xmlns:a16="http://schemas.microsoft.com/office/drawing/2014/main" id="{2241007F-6A58-4EF2-B3D4-26AC9109B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="" xmlns:a16="http://schemas.microsoft.com/office/drawing/2014/main" id="{DEFFD323-A3E0-4FFB-B0B7-B92DA356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="" xmlns:a16="http://schemas.microsoft.com/office/drawing/2014/main" id="{ECCBB940-2397-4311-90C9-D76461ABA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="" xmlns:a16="http://schemas.microsoft.com/office/drawing/2014/main" id="{E0B77307-7200-4AC2-AD75-96F9A0DA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="" xmlns:a16="http://schemas.microsoft.com/office/drawing/2014/main" id="{C1609536-B44D-4DEC-8579-70D064292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46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6" name="Group 16">
            <a:extLst>
              <a:ext uri="{FF2B5EF4-FFF2-40B4-BE49-F238E27FC236}">
                <a16:creationId xmlns="" xmlns:a16="http://schemas.microsoft.com/office/drawing/2014/main" id="{EEFEA1AA-F214-4753-A044-B764C0703BB5}"/>
              </a:ext>
            </a:extLst>
          </p:cNvPr>
          <p:cNvGrpSpPr/>
          <p:nvPr/>
        </p:nvGrpSpPr>
        <p:grpSpPr>
          <a:xfrm>
            <a:off x="4222166" y="2165240"/>
            <a:ext cx="3735952" cy="3737740"/>
            <a:chOff x="2698166" y="1911760"/>
            <a:chExt cx="3735952" cy="3737740"/>
          </a:xfrm>
        </p:grpSpPr>
        <p:sp>
          <p:nvSpPr>
            <p:cNvPr id="57" name="Rectangle 85">
              <a:extLst>
                <a:ext uri="{FF2B5EF4-FFF2-40B4-BE49-F238E27FC236}">
                  <a16:creationId xmlns="" xmlns:a16="http://schemas.microsoft.com/office/drawing/2014/main" id="{053EEBF7-3A5E-4E9B-AF78-31FBEB7218E0}"/>
                </a:ext>
              </a:extLst>
            </p:cNvPr>
            <p:cNvSpPr/>
            <p:nvPr/>
          </p:nvSpPr>
          <p:spPr>
            <a:xfrm>
              <a:off x="4563533" y="1911760"/>
              <a:ext cx="1870585" cy="18705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8" name="Rectangle 87">
              <a:extLst>
                <a:ext uri="{FF2B5EF4-FFF2-40B4-BE49-F238E27FC236}">
                  <a16:creationId xmlns="" xmlns:a16="http://schemas.microsoft.com/office/drawing/2014/main" id="{3B3B4474-DED8-47BD-B166-A95CFF0D6E3F}"/>
                </a:ext>
              </a:extLst>
            </p:cNvPr>
            <p:cNvSpPr/>
            <p:nvPr/>
          </p:nvSpPr>
          <p:spPr>
            <a:xfrm>
              <a:off x="4561908" y="3778915"/>
              <a:ext cx="1870585" cy="18705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9" name="Rectangle 2">
              <a:extLst>
                <a:ext uri="{FF2B5EF4-FFF2-40B4-BE49-F238E27FC236}">
                  <a16:creationId xmlns="" xmlns:a16="http://schemas.microsoft.com/office/drawing/2014/main" id="{63015546-18AE-48C6-A05E-376BA5757577}"/>
                </a:ext>
              </a:extLst>
            </p:cNvPr>
            <p:cNvSpPr/>
            <p:nvPr/>
          </p:nvSpPr>
          <p:spPr>
            <a:xfrm>
              <a:off x="2699791" y="1911760"/>
              <a:ext cx="1870585" cy="18705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60" name="Rectangle 86">
              <a:extLst>
                <a:ext uri="{FF2B5EF4-FFF2-40B4-BE49-F238E27FC236}">
                  <a16:creationId xmlns="" xmlns:a16="http://schemas.microsoft.com/office/drawing/2014/main" id="{05BE3C95-C1DB-4CB9-8F6D-592293206E22}"/>
                </a:ext>
              </a:extLst>
            </p:cNvPr>
            <p:cNvSpPr/>
            <p:nvPr/>
          </p:nvSpPr>
          <p:spPr>
            <a:xfrm>
              <a:off x="2698166" y="3778915"/>
              <a:ext cx="1870585" cy="18705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AA70CC7-CAD6-4A20-8625-527B29C5550B}"/>
              </a:ext>
            </a:extLst>
          </p:cNvPr>
          <p:cNvSpPr txBox="1"/>
          <p:nvPr/>
        </p:nvSpPr>
        <p:spPr>
          <a:xfrm>
            <a:off x="4822027" y="2235030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9042DFD1-3254-4F92-AF83-0948F676F81F}"/>
              </a:ext>
            </a:extLst>
          </p:cNvPr>
          <p:cNvGrpSpPr/>
          <p:nvPr/>
        </p:nvGrpSpPr>
        <p:grpSpPr>
          <a:xfrm>
            <a:off x="4223791" y="3142559"/>
            <a:ext cx="1870585" cy="837840"/>
            <a:chOff x="4223791" y="3038051"/>
            <a:chExt cx="1870585" cy="837840"/>
          </a:xfrm>
        </p:grpSpPr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0CD6339C-1A3E-4F3E-9CEF-B87B79C9E063}"/>
                </a:ext>
              </a:extLst>
            </p:cNvPr>
            <p:cNvSpPr txBox="1"/>
            <p:nvPr/>
          </p:nvSpPr>
          <p:spPr>
            <a:xfrm>
              <a:off x="4223791" y="303805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90E7C73B-5F26-4E0D-B00B-406C8642E683}"/>
                </a:ext>
              </a:extLst>
            </p:cNvPr>
            <p:cNvSpPr txBox="1"/>
            <p:nvPr/>
          </p:nvSpPr>
          <p:spPr>
            <a:xfrm>
              <a:off x="4223791" y="327572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73DDC382-1788-4678-8426-412058C13060}"/>
              </a:ext>
            </a:extLst>
          </p:cNvPr>
          <p:cNvSpPr txBox="1"/>
          <p:nvPr/>
        </p:nvSpPr>
        <p:spPr>
          <a:xfrm>
            <a:off x="6694237" y="2232711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ED40C8EB-422B-443A-AD0C-129308A7D9C3}"/>
              </a:ext>
            </a:extLst>
          </p:cNvPr>
          <p:cNvGrpSpPr/>
          <p:nvPr/>
        </p:nvGrpSpPr>
        <p:grpSpPr>
          <a:xfrm>
            <a:off x="6096001" y="3140240"/>
            <a:ext cx="1870585" cy="837840"/>
            <a:chOff x="6096001" y="3035732"/>
            <a:chExt cx="1870585" cy="837840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0202ED42-B3BA-40F5-8EB6-F297CE6199FC}"/>
                </a:ext>
              </a:extLst>
            </p:cNvPr>
            <p:cNvSpPr txBox="1"/>
            <p:nvPr/>
          </p:nvSpPr>
          <p:spPr>
            <a:xfrm>
              <a:off x="6096001" y="303573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B967D3CA-5A33-465F-A5DD-491D8238474E}"/>
                </a:ext>
              </a:extLst>
            </p:cNvPr>
            <p:cNvSpPr txBox="1"/>
            <p:nvPr/>
          </p:nvSpPr>
          <p:spPr>
            <a:xfrm>
              <a:off x="6096001" y="327340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61FBECF-D139-405E-8A79-0D4FA111DA20}"/>
              </a:ext>
            </a:extLst>
          </p:cNvPr>
          <p:cNvSpPr txBox="1"/>
          <p:nvPr/>
        </p:nvSpPr>
        <p:spPr>
          <a:xfrm>
            <a:off x="4822029" y="4095840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7A34ED03-5AAE-4E76-9852-D56E44264FEF}"/>
              </a:ext>
            </a:extLst>
          </p:cNvPr>
          <p:cNvGrpSpPr/>
          <p:nvPr/>
        </p:nvGrpSpPr>
        <p:grpSpPr>
          <a:xfrm>
            <a:off x="4223793" y="5003369"/>
            <a:ext cx="1870585" cy="837840"/>
            <a:chOff x="4223793" y="4898861"/>
            <a:chExt cx="1870585" cy="837840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D299DC76-581E-475B-86DA-780278530922}"/>
                </a:ext>
              </a:extLst>
            </p:cNvPr>
            <p:cNvSpPr txBox="1"/>
            <p:nvPr/>
          </p:nvSpPr>
          <p:spPr>
            <a:xfrm>
              <a:off x="4223793" y="489886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50017595-EEF1-4DD3-91DC-16AE3BC55E8F}"/>
                </a:ext>
              </a:extLst>
            </p:cNvPr>
            <p:cNvSpPr txBox="1"/>
            <p:nvPr/>
          </p:nvSpPr>
          <p:spPr>
            <a:xfrm>
              <a:off x="4223793" y="513653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6F680C47-4CEE-4F56-A3B7-159A4801D81B}"/>
              </a:ext>
            </a:extLst>
          </p:cNvPr>
          <p:cNvSpPr txBox="1"/>
          <p:nvPr/>
        </p:nvSpPr>
        <p:spPr>
          <a:xfrm>
            <a:off x="6694239" y="4093521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C0A8B731-0BAF-4D53-88CA-00403FF5FC6C}"/>
              </a:ext>
            </a:extLst>
          </p:cNvPr>
          <p:cNvGrpSpPr/>
          <p:nvPr/>
        </p:nvGrpSpPr>
        <p:grpSpPr>
          <a:xfrm>
            <a:off x="6096003" y="5001050"/>
            <a:ext cx="1870585" cy="837840"/>
            <a:chOff x="6096003" y="4896542"/>
            <a:chExt cx="1870585" cy="837840"/>
          </a:xfrm>
        </p:grpSpPr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52ADA8F5-EB53-40E5-A39F-BF6F0F64B8D2}"/>
                </a:ext>
              </a:extLst>
            </p:cNvPr>
            <p:cNvSpPr txBox="1"/>
            <p:nvPr/>
          </p:nvSpPr>
          <p:spPr>
            <a:xfrm>
              <a:off x="6096003" y="489654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3A2A2F0A-A457-4889-AA89-6B6A711B6C54}"/>
                </a:ext>
              </a:extLst>
            </p:cNvPr>
            <p:cNvSpPr txBox="1"/>
            <p:nvPr/>
          </p:nvSpPr>
          <p:spPr>
            <a:xfrm>
              <a:off x="6096003" y="513421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818AFCF1-CA39-4B57-9904-8B55FDF68851}"/>
              </a:ext>
            </a:extLst>
          </p:cNvPr>
          <p:cNvGrpSpPr/>
          <p:nvPr/>
        </p:nvGrpSpPr>
        <p:grpSpPr>
          <a:xfrm>
            <a:off x="8112224" y="1886991"/>
            <a:ext cx="3296412" cy="1429668"/>
            <a:chOff x="8112224" y="1782483"/>
            <a:chExt cx="3296412" cy="1429668"/>
          </a:xfrm>
        </p:grpSpPr>
        <p:sp>
          <p:nvSpPr>
            <p:cNvPr id="78" name="Flowchart: Connector 100">
              <a:extLst>
                <a:ext uri="{FF2B5EF4-FFF2-40B4-BE49-F238E27FC236}">
                  <a16:creationId xmlns="" xmlns:a16="http://schemas.microsoft.com/office/drawing/2014/main" id="{565B99FC-114C-4E58-BB73-FF8A9DA7F935}"/>
                </a:ext>
              </a:extLst>
            </p:cNvPr>
            <p:cNvSpPr/>
            <p:nvPr/>
          </p:nvSpPr>
          <p:spPr>
            <a:xfrm>
              <a:off x="8112224" y="1907926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CC77BF5A-7EA6-40B9-8A09-3EA2BB6A98F8}"/>
                </a:ext>
              </a:extLst>
            </p:cNvPr>
            <p:cNvSpPr txBox="1"/>
            <p:nvPr/>
          </p:nvSpPr>
          <p:spPr>
            <a:xfrm>
              <a:off x="8330176" y="178248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Flowchart: Connector 103">
              <a:extLst>
                <a:ext uri="{FF2B5EF4-FFF2-40B4-BE49-F238E27FC236}">
                  <a16:creationId xmlns="" xmlns:a16="http://schemas.microsoft.com/office/drawing/2014/main" id="{AE122354-0B75-4E77-A091-55489DFBF947}"/>
                </a:ext>
              </a:extLst>
            </p:cNvPr>
            <p:cNvSpPr/>
            <p:nvPr/>
          </p:nvSpPr>
          <p:spPr>
            <a:xfrm>
              <a:off x="8112224" y="2405522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CD957582-1FA6-4039-8082-101BCD9B9E6D}"/>
                </a:ext>
              </a:extLst>
            </p:cNvPr>
            <p:cNvSpPr txBox="1"/>
            <p:nvPr/>
          </p:nvSpPr>
          <p:spPr>
            <a:xfrm>
              <a:off x="8330176" y="228007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2" name="Flowchart: Connector 106">
              <a:extLst>
                <a:ext uri="{FF2B5EF4-FFF2-40B4-BE49-F238E27FC236}">
                  <a16:creationId xmlns="" xmlns:a16="http://schemas.microsoft.com/office/drawing/2014/main" id="{D12E97AB-DF0C-4069-A952-BF0FEA4BEFC7}"/>
                </a:ext>
              </a:extLst>
            </p:cNvPr>
            <p:cNvSpPr/>
            <p:nvPr/>
          </p:nvSpPr>
          <p:spPr>
            <a:xfrm>
              <a:off x="8112224" y="2875929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806177E0-ECE7-4113-B8F6-EA82FD98E744}"/>
                </a:ext>
              </a:extLst>
            </p:cNvPr>
            <p:cNvSpPr txBox="1"/>
            <p:nvPr/>
          </p:nvSpPr>
          <p:spPr>
            <a:xfrm>
              <a:off x="8330176" y="275048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098F7346-C8D0-45D0-9BAA-799F2B3DD5FA}"/>
              </a:ext>
            </a:extLst>
          </p:cNvPr>
          <p:cNvGrpSpPr/>
          <p:nvPr/>
        </p:nvGrpSpPr>
        <p:grpSpPr>
          <a:xfrm>
            <a:off x="8112224" y="4756431"/>
            <a:ext cx="3296412" cy="1429668"/>
            <a:chOff x="8112224" y="4651923"/>
            <a:chExt cx="3296412" cy="1429668"/>
          </a:xfrm>
        </p:grpSpPr>
        <p:sp>
          <p:nvSpPr>
            <p:cNvPr id="85" name="Flowchart: Connector 109">
              <a:extLst>
                <a:ext uri="{FF2B5EF4-FFF2-40B4-BE49-F238E27FC236}">
                  <a16:creationId xmlns="" xmlns:a16="http://schemas.microsoft.com/office/drawing/2014/main" id="{18DE38D3-67FD-44FC-8C07-3A6E29727463}"/>
                </a:ext>
              </a:extLst>
            </p:cNvPr>
            <p:cNvSpPr/>
            <p:nvPr/>
          </p:nvSpPr>
          <p:spPr>
            <a:xfrm>
              <a:off x="8112224" y="4777366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10961C84-71B1-40A0-8FE9-804CD7BD0203}"/>
                </a:ext>
              </a:extLst>
            </p:cNvPr>
            <p:cNvSpPr txBox="1"/>
            <p:nvPr/>
          </p:nvSpPr>
          <p:spPr>
            <a:xfrm>
              <a:off x="8330176" y="465192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7" name="Flowchart: Connector 112">
              <a:extLst>
                <a:ext uri="{FF2B5EF4-FFF2-40B4-BE49-F238E27FC236}">
                  <a16:creationId xmlns="" xmlns:a16="http://schemas.microsoft.com/office/drawing/2014/main" id="{04DAB9BF-AF32-4278-9A2E-1D63C256C241}"/>
                </a:ext>
              </a:extLst>
            </p:cNvPr>
            <p:cNvSpPr/>
            <p:nvPr/>
          </p:nvSpPr>
          <p:spPr>
            <a:xfrm>
              <a:off x="8112224" y="5274962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36C96EEC-5D05-43AF-9805-7A8B0E864A04}"/>
                </a:ext>
              </a:extLst>
            </p:cNvPr>
            <p:cNvSpPr txBox="1"/>
            <p:nvPr/>
          </p:nvSpPr>
          <p:spPr>
            <a:xfrm>
              <a:off x="8330176" y="514951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9" name="Flowchart: Connector 115">
              <a:extLst>
                <a:ext uri="{FF2B5EF4-FFF2-40B4-BE49-F238E27FC236}">
                  <a16:creationId xmlns="" xmlns:a16="http://schemas.microsoft.com/office/drawing/2014/main" id="{DBAF135B-7408-4DAF-99B5-84E3BB71BB24}"/>
                </a:ext>
              </a:extLst>
            </p:cNvPr>
            <p:cNvSpPr/>
            <p:nvPr/>
          </p:nvSpPr>
          <p:spPr>
            <a:xfrm>
              <a:off x="8112224" y="5745369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B63B91C4-FD6B-40DB-9E6B-119F4398E8B8}"/>
                </a:ext>
              </a:extLst>
            </p:cNvPr>
            <p:cNvSpPr txBox="1"/>
            <p:nvPr/>
          </p:nvSpPr>
          <p:spPr>
            <a:xfrm>
              <a:off x="8330176" y="561992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1D4A535B-87A5-43B2-A856-6268EFA4B567}"/>
              </a:ext>
            </a:extLst>
          </p:cNvPr>
          <p:cNvGrpSpPr/>
          <p:nvPr/>
        </p:nvGrpSpPr>
        <p:grpSpPr>
          <a:xfrm>
            <a:off x="783364" y="1886991"/>
            <a:ext cx="3292059" cy="1429668"/>
            <a:chOff x="783364" y="1782483"/>
            <a:chExt cx="3292059" cy="1429668"/>
          </a:xfrm>
        </p:grpSpPr>
        <p:sp>
          <p:nvSpPr>
            <p:cNvPr id="92" name="Flowchart: Connector 118">
              <a:extLst>
                <a:ext uri="{FF2B5EF4-FFF2-40B4-BE49-F238E27FC236}">
                  <a16:creationId xmlns="" xmlns:a16="http://schemas.microsoft.com/office/drawing/2014/main" id="{E10330C1-24A8-4951-B300-8CFEE253C9F0}"/>
                </a:ext>
              </a:extLst>
            </p:cNvPr>
            <p:cNvSpPr/>
            <p:nvPr/>
          </p:nvSpPr>
          <p:spPr>
            <a:xfrm>
              <a:off x="3895423" y="1907926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DE179C8C-48AC-4C75-9771-87582939F04C}"/>
                </a:ext>
              </a:extLst>
            </p:cNvPr>
            <p:cNvSpPr txBox="1"/>
            <p:nvPr/>
          </p:nvSpPr>
          <p:spPr>
            <a:xfrm>
              <a:off x="783364" y="178248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94" name="Flowchart: Connector 121">
              <a:extLst>
                <a:ext uri="{FF2B5EF4-FFF2-40B4-BE49-F238E27FC236}">
                  <a16:creationId xmlns="" xmlns:a16="http://schemas.microsoft.com/office/drawing/2014/main" id="{F532DA3F-B20C-4261-9655-67D2E90A6B38}"/>
                </a:ext>
              </a:extLst>
            </p:cNvPr>
            <p:cNvSpPr/>
            <p:nvPr/>
          </p:nvSpPr>
          <p:spPr>
            <a:xfrm>
              <a:off x="3895423" y="2405522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07B0B1C1-2A76-44F9-BEFB-44FD978301FC}"/>
                </a:ext>
              </a:extLst>
            </p:cNvPr>
            <p:cNvSpPr txBox="1"/>
            <p:nvPr/>
          </p:nvSpPr>
          <p:spPr>
            <a:xfrm>
              <a:off x="783364" y="228007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96" name="Flowchart: Connector 124">
              <a:extLst>
                <a:ext uri="{FF2B5EF4-FFF2-40B4-BE49-F238E27FC236}">
                  <a16:creationId xmlns="" xmlns:a16="http://schemas.microsoft.com/office/drawing/2014/main" id="{724BF685-B637-4676-A1D4-D7461EDD6DD4}"/>
                </a:ext>
              </a:extLst>
            </p:cNvPr>
            <p:cNvSpPr/>
            <p:nvPr/>
          </p:nvSpPr>
          <p:spPr>
            <a:xfrm>
              <a:off x="3895423" y="2875929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5EC52BFC-80BF-4BFC-8B6D-8926FF81D904}"/>
                </a:ext>
              </a:extLst>
            </p:cNvPr>
            <p:cNvSpPr txBox="1"/>
            <p:nvPr/>
          </p:nvSpPr>
          <p:spPr>
            <a:xfrm>
              <a:off x="783364" y="275048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612E5F13-262B-46B4-B505-53DE7DAF15CB}"/>
              </a:ext>
            </a:extLst>
          </p:cNvPr>
          <p:cNvGrpSpPr/>
          <p:nvPr/>
        </p:nvGrpSpPr>
        <p:grpSpPr>
          <a:xfrm>
            <a:off x="783364" y="4756431"/>
            <a:ext cx="3292059" cy="1429668"/>
            <a:chOff x="783364" y="4651923"/>
            <a:chExt cx="3292059" cy="1429668"/>
          </a:xfrm>
        </p:grpSpPr>
        <p:sp>
          <p:nvSpPr>
            <p:cNvPr id="99" name="Flowchart: Connector 127">
              <a:extLst>
                <a:ext uri="{FF2B5EF4-FFF2-40B4-BE49-F238E27FC236}">
                  <a16:creationId xmlns="" xmlns:a16="http://schemas.microsoft.com/office/drawing/2014/main" id="{A12909F6-B0C0-4276-9046-0A2E6F56FB71}"/>
                </a:ext>
              </a:extLst>
            </p:cNvPr>
            <p:cNvSpPr/>
            <p:nvPr/>
          </p:nvSpPr>
          <p:spPr>
            <a:xfrm>
              <a:off x="3895423" y="4777366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98297B77-47C8-4F35-A317-129D6B04AA47}"/>
                </a:ext>
              </a:extLst>
            </p:cNvPr>
            <p:cNvSpPr txBox="1"/>
            <p:nvPr/>
          </p:nvSpPr>
          <p:spPr>
            <a:xfrm>
              <a:off x="783364" y="465192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01" name="Flowchart: Connector 130">
              <a:extLst>
                <a:ext uri="{FF2B5EF4-FFF2-40B4-BE49-F238E27FC236}">
                  <a16:creationId xmlns="" xmlns:a16="http://schemas.microsoft.com/office/drawing/2014/main" id="{0EBDC048-F683-4FA7-9B20-2B3D81404A44}"/>
                </a:ext>
              </a:extLst>
            </p:cNvPr>
            <p:cNvSpPr/>
            <p:nvPr/>
          </p:nvSpPr>
          <p:spPr>
            <a:xfrm>
              <a:off x="3895423" y="5274962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DC058C00-617F-47F3-83EB-85B4D1F4B86D}"/>
                </a:ext>
              </a:extLst>
            </p:cNvPr>
            <p:cNvSpPr txBox="1"/>
            <p:nvPr/>
          </p:nvSpPr>
          <p:spPr>
            <a:xfrm>
              <a:off x="783364" y="514951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03" name="Flowchart: Connector 133">
              <a:extLst>
                <a:ext uri="{FF2B5EF4-FFF2-40B4-BE49-F238E27FC236}">
                  <a16:creationId xmlns="" xmlns:a16="http://schemas.microsoft.com/office/drawing/2014/main" id="{125182E0-E253-431E-A0E1-472AFFE4BB0B}"/>
                </a:ext>
              </a:extLst>
            </p:cNvPr>
            <p:cNvSpPr/>
            <p:nvPr/>
          </p:nvSpPr>
          <p:spPr>
            <a:xfrm>
              <a:off x="3895423" y="5745369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A52E5307-6562-4659-A4AF-3B9A090F129B}"/>
                </a:ext>
              </a:extLst>
            </p:cNvPr>
            <p:cNvSpPr txBox="1"/>
            <p:nvPr/>
          </p:nvSpPr>
          <p:spPr>
            <a:xfrm>
              <a:off x="783364" y="561992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05" name="L-Shape 18">
            <a:extLst>
              <a:ext uri="{FF2B5EF4-FFF2-40B4-BE49-F238E27FC236}">
                <a16:creationId xmlns="" xmlns:a16="http://schemas.microsoft.com/office/drawing/2014/main" id="{FFDF955B-89FB-4DE0-9AE9-2BF39F665BD2}"/>
              </a:ext>
            </a:extLst>
          </p:cNvPr>
          <p:cNvSpPr/>
          <p:nvPr/>
        </p:nvSpPr>
        <p:spPr>
          <a:xfrm rot="13500000">
            <a:off x="8098145" y="3721779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6" name="L-Shape 135">
            <a:extLst>
              <a:ext uri="{FF2B5EF4-FFF2-40B4-BE49-F238E27FC236}">
                <a16:creationId xmlns="" xmlns:a16="http://schemas.microsoft.com/office/drawing/2014/main" id="{250FE902-B18A-4BCD-B6CF-5A9BD57D7291}"/>
              </a:ext>
            </a:extLst>
          </p:cNvPr>
          <p:cNvSpPr/>
          <p:nvPr/>
        </p:nvSpPr>
        <p:spPr>
          <a:xfrm rot="8100000" flipH="1">
            <a:off x="3395894" y="3721779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9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="" xmlns:a16="http://schemas.microsoft.com/office/drawing/2014/main" id="{1540A2AA-ED02-48BE-9932-B60795C36B4F}"/>
              </a:ext>
            </a:extLst>
          </p:cNvPr>
          <p:cNvSpPr>
            <a:spLocks/>
          </p:cNvSpPr>
          <p:nvPr/>
        </p:nvSpPr>
        <p:spPr bwMode="auto">
          <a:xfrm rot="16200000">
            <a:off x="5701998" y="384473"/>
            <a:ext cx="6874482" cy="6105527"/>
          </a:xfrm>
          <a:custGeom>
            <a:avLst/>
            <a:gdLst>
              <a:gd name="connsiteX0" fmla="*/ 8010 w 9489357"/>
              <a:gd name="connsiteY0" fmla="*/ 3489632 h 5161182"/>
              <a:gd name="connsiteX1" fmla="*/ 8010 w 9489357"/>
              <a:gd name="connsiteY1" fmla="*/ 3515567 h 5161182"/>
              <a:gd name="connsiteX2" fmla="*/ 0 w 9489357"/>
              <a:gd name="connsiteY2" fmla="*/ 3502610 h 5161182"/>
              <a:gd name="connsiteX3" fmla="*/ 9489357 w 9489357"/>
              <a:gd name="connsiteY3" fmla="*/ 910225 h 5161182"/>
              <a:gd name="connsiteX4" fmla="*/ 9489357 w 9489357"/>
              <a:gd name="connsiteY4" fmla="*/ 5161182 h 5161182"/>
              <a:gd name="connsiteX5" fmla="*/ 2614875 w 9489357"/>
              <a:gd name="connsiteY5" fmla="*/ 5161182 h 5161182"/>
              <a:gd name="connsiteX6" fmla="*/ 2614876 w 9489357"/>
              <a:gd name="connsiteY6" fmla="*/ 904764 h 5161182"/>
              <a:gd name="connsiteX7" fmla="*/ 2901220 w 9489357"/>
              <a:gd name="connsiteY7" fmla="*/ 747864 h 5161182"/>
              <a:gd name="connsiteX8" fmla="*/ 6046156 w 9489357"/>
              <a:gd name="connsiteY8" fmla="*/ 0 h 5161182"/>
              <a:gd name="connsiteX9" fmla="*/ 9193044 w 9489357"/>
              <a:gd name="connsiteY9" fmla="*/ 747865 h 5161182"/>
              <a:gd name="connsiteX0" fmla="*/ 0 w 9489357"/>
              <a:gd name="connsiteY0" fmla="*/ 3502610 h 5161182"/>
              <a:gd name="connsiteX1" fmla="*/ 8010 w 9489357"/>
              <a:gd name="connsiteY1" fmla="*/ 3515567 h 5161182"/>
              <a:gd name="connsiteX2" fmla="*/ 0 w 9489357"/>
              <a:gd name="connsiteY2" fmla="*/ 3502610 h 5161182"/>
              <a:gd name="connsiteX3" fmla="*/ 9489357 w 9489357"/>
              <a:gd name="connsiteY3" fmla="*/ 910225 h 5161182"/>
              <a:gd name="connsiteX4" fmla="*/ 9489357 w 9489357"/>
              <a:gd name="connsiteY4" fmla="*/ 5161182 h 5161182"/>
              <a:gd name="connsiteX5" fmla="*/ 2614875 w 9489357"/>
              <a:gd name="connsiteY5" fmla="*/ 5161182 h 5161182"/>
              <a:gd name="connsiteX6" fmla="*/ 2614876 w 9489357"/>
              <a:gd name="connsiteY6" fmla="*/ 904764 h 5161182"/>
              <a:gd name="connsiteX7" fmla="*/ 2901220 w 9489357"/>
              <a:gd name="connsiteY7" fmla="*/ 747864 h 5161182"/>
              <a:gd name="connsiteX8" fmla="*/ 6046156 w 9489357"/>
              <a:gd name="connsiteY8" fmla="*/ 0 h 5161182"/>
              <a:gd name="connsiteX9" fmla="*/ 9193044 w 9489357"/>
              <a:gd name="connsiteY9" fmla="*/ 747865 h 5161182"/>
              <a:gd name="connsiteX10" fmla="*/ 9489357 w 9489357"/>
              <a:gd name="connsiteY10" fmla="*/ 910225 h 5161182"/>
              <a:gd name="connsiteX0" fmla="*/ 6874482 w 6874482"/>
              <a:gd name="connsiteY0" fmla="*/ 910225 h 5161182"/>
              <a:gd name="connsiteX1" fmla="*/ 6874482 w 6874482"/>
              <a:gd name="connsiteY1" fmla="*/ 5161182 h 5161182"/>
              <a:gd name="connsiteX2" fmla="*/ 0 w 6874482"/>
              <a:gd name="connsiteY2" fmla="*/ 5161182 h 5161182"/>
              <a:gd name="connsiteX3" fmla="*/ 1 w 6874482"/>
              <a:gd name="connsiteY3" fmla="*/ 904764 h 5161182"/>
              <a:gd name="connsiteX4" fmla="*/ 286345 w 6874482"/>
              <a:gd name="connsiteY4" fmla="*/ 747864 h 5161182"/>
              <a:gd name="connsiteX5" fmla="*/ 3431281 w 6874482"/>
              <a:gd name="connsiteY5" fmla="*/ 0 h 5161182"/>
              <a:gd name="connsiteX6" fmla="*/ 6578169 w 6874482"/>
              <a:gd name="connsiteY6" fmla="*/ 747865 h 5161182"/>
              <a:gd name="connsiteX7" fmla="*/ 6874482 w 6874482"/>
              <a:gd name="connsiteY7" fmla="*/ 910225 h 5161182"/>
              <a:gd name="connsiteX0" fmla="*/ 6874482 w 6874482"/>
              <a:gd name="connsiteY0" fmla="*/ 776882 h 5027839"/>
              <a:gd name="connsiteX1" fmla="*/ 6874482 w 6874482"/>
              <a:gd name="connsiteY1" fmla="*/ 5027839 h 5027839"/>
              <a:gd name="connsiteX2" fmla="*/ 0 w 6874482"/>
              <a:gd name="connsiteY2" fmla="*/ 5027839 h 5027839"/>
              <a:gd name="connsiteX3" fmla="*/ 1 w 6874482"/>
              <a:gd name="connsiteY3" fmla="*/ 771421 h 5027839"/>
              <a:gd name="connsiteX4" fmla="*/ 286345 w 6874482"/>
              <a:gd name="connsiteY4" fmla="*/ 614521 h 5027839"/>
              <a:gd name="connsiteX5" fmla="*/ 3393181 w 6874482"/>
              <a:gd name="connsiteY5" fmla="*/ 0 h 5027839"/>
              <a:gd name="connsiteX6" fmla="*/ 6578169 w 6874482"/>
              <a:gd name="connsiteY6" fmla="*/ 614522 h 5027839"/>
              <a:gd name="connsiteX7" fmla="*/ 6874482 w 6874482"/>
              <a:gd name="connsiteY7" fmla="*/ 776882 h 502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4482" h="5027839">
                <a:moveTo>
                  <a:pt x="6874482" y="776882"/>
                </a:moveTo>
                <a:lnTo>
                  <a:pt x="6874482" y="5027839"/>
                </a:lnTo>
                <a:lnTo>
                  <a:pt x="0" y="5027839"/>
                </a:lnTo>
                <a:cubicBezTo>
                  <a:pt x="0" y="3609033"/>
                  <a:pt x="1" y="2190227"/>
                  <a:pt x="1" y="771421"/>
                </a:cubicBezTo>
                <a:lnTo>
                  <a:pt x="286345" y="614521"/>
                </a:lnTo>
                <a:cubicBezTo>
                  <a:pt x="1231481" y="136023"/>
                  <a:pt x="2262216" y="0"/>
                  <a:pt x="3393181" y="0"/>
                </a:cubicBezTo>
                <a:cubicBezTo>
                  <a:pt x="4525858" y="0"/>
                  <a:pt x="5633006" y="136023"/>
                  <a:pt x="6578169" y="614522"/>
                </a:cubicBezTo>
                <a:lnTo>
                  <a:pt x="6874482" y="7768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 79">
            <a:extLst>
              <a:ext uri="{FF2B5EF4-FFF2-40B4-BE49-F238E27FC236}">
                <a16:creationId xmlns="" xmlns:a16="http://schemas.microsoft.com/office/drawing/2014/main" id="{2A45CB81-D5C4-4388-8D52-CBBB199BA2DE}"/>
              </a:ext>
            </a:extLst>
          </p:cNvPr>
          <p:cNvSpPr>
            <a:spLocks/>
          </p:cNvSpPr>
          <p:nvPr/>
        </p:nvSpPr>
        <p:spPr bwMode="auto">
          <a:xfrm rot="16200000">
            <a:off x="8240438" y="2895492"/>
            <a:ext cx="4585976" cy="1091511"/>
          </a:xfrm>
          <a:custGeom>
            <a:avLst/>
            <a:gdLst>
              <a:gd name="connsiteX0" fmla="*/ 121852 w 893763"/>
              <a:gd name="connsiteY0" fmla="*/ 0 h 212725"/>
              <a:gd name="connsiteX1" fmla="*/ 163513 w 893763"/>
              <a:gd name="connsiteY1" fmla="*/ 40266 h 212725"/>
              <a:gd name="connsiteX2" fmla="*/ 163513 w 893763"/>
              <a:gd name="connsiteY2" fmla="*/ 65088 h 212725"/>
              <a:gd name="connsiteX3" fmla="*/ 242888 w 893763"/>
              <a:gd name="connsiteY3" fmla="*/ 65088 h 212725"/>
              <a:gd name="connsiteX4" fmla="*/ 242888 w 893763"/>
              <a:gd name="connsiteY4" fmla="*/ 40266 h 212725"/>
              <a:gd name="connsiteX5" fmla="*/ 284548 w 893763"/>
              <a:gd name="connsiteY5" fmla="*/ 0 h 212725"/>
              <a:gd name="connsiteX6" fmla="*/ 325438 w 893763"/>
              <a:gd name="connsiteY6" fmla="*/ 40266 h 212725"/>
              <a:gd name="connsiteX7" fmla="*/ 325438 w 893763"/>
              <a:gd name="connsiteY7" fmla="*/ 65088 h 212725"/>
              <a:gd name="connsiteX8" fmla="*/ 406400 w 893763"/>
              <a:gd name="connsiteY8" fmla="*/ 65088 h 212725"/>
              <a:gd name="connsiteX9" fmla="*/ 406400 w 893763"/>
              <a:gd name="connsiteY9" fmla="*/ 40266 h 212725"/>
              <a:gd name="connsiteX10" fmla="*/ 446503 w 893763"/>
              <a:gd name="connsiteY10" fmla="*/ 0 h 212725"/>
              <a:gd name="connsiteX11" fmla="*/ 487363 w 893763"/>
              <a:gd name="connsiteY11" fmla="*/ 40266 h 212725"/>
              <a:gd name="connsiteX12" fmla="*/ 487363 w 893763"/>
              <a:gd name="connsiteY12" fmla="*/ 65088 h 212725"/>
              <a:gd name="connsiteX13" fmla="*/ 568325 w 893763"/>
              <a:gd name="connsiteY13" fmla="*/ 65088 h 212725"/>
              <a:gd name="connsiteX14" fmla="*/ 568325 w 893763"/>
              <a:gd name="connsiteY14" fmla="*/ 40266 h 212725"/>
              <a:gd name="connsiteX15" fmla="*/ 609986 w 893763"/>
              <a:gd name="connsiteY15" fmla="*/ 0 h 212725"/>
              <a:gd name="connsiteX16" fmla="*/ 650875 w 893763"/>
              <a:gd name="connsiteY16" fmla="*/ 40266 h 212725"/>
              <a:gd name="connsiteX17" fmla="*/ 650875 w 893763"/>
              <a:gd name="connsiteY17" fmla="*/ 65088 h 212725"/>
              <a:gd name="connsiteX18" fmla="*/ 731838 w 893763"/>
              <a:gd name="connsiteY18" fmla="*/ 65088 h 212725"/>
              <a:gd name="connsiteX19" fmla="*/ 731838 w 893763"/>
              <a:gd name="connsiteY19" fmla="*/ 40266 h 212725"/>
              <a:gd name="connsiteX20" fmla="*/ 772320 w 893763"/>
              <a:gd name="connsiteY20" fmla="*/ 0 h 212725"/>
              <a:gd name="connsiteX21" fmla="*/ 812801 w 893763"/>
              <a:gd name="connsiteY21" fmla="*/ 40266 h 212725"/>
              <a:gd name="connsiteX22" fmla="*/ 812801 w 893763"/>
              <a:gd name="connsiteY22" fmla="*/ 65088 h 212725"/>
              <a:gd name="connsiteX23" fmla="*/ 853414 w 893763"/>
              <a:gd name="connsiteY23" fmla="*/ 65088 h 212725"/>
              <a:gd name="connsiteX24" fmla="*/ 893763 w 893763"/>
              <a:gd name="connsiteY24" fmla="*/ 105570 h 212725"/>
              <a:gd name="connsiteX25" fmla="*/ 853414 w 893763"/>
              <a:gd name="connsiteY25" fmla="*/ 146051 h 212725"/>
              <a:gd name="connsiteX26" fmla="*/ 812801 w 893763"/>
              <a:gd name="connsiteY26" fmla="*/ 146051 h 212725"/>
              <a:gd name="connsiteX27" fmla="*/ 812801 w 893763"/>
              <a:gd name="connsiteY27" fmla="*/ 172459 h 212725"/>
              <a:gd name="connsiteX28" fmla="*/ 772320 w 893763"/>
              <a:gd name="connsiteY28" fmla="*/ 212725 h 212725"/>
              <a:gd name="connsiteX29" fmla="*/ 731838 w 893763"/>
              <a:gd name="connsiteY29" fmla="*/ 172459 h 212725"/>
              <a:gd name="connsiteX30" fmla="*/ 731838 w 893763"/>
              <a:gd name="connsiteY30" fmla="*/ 146051 h 212725"/>
              <a:gd name="connsiteX31" fmla="*/ 650875 w 893763"/>
              <a:gd name="connsiteY31" fmla="*/ 146051 h 212725"/>
              <a:gd name="connsiteX32" fmla="*/ 650875 w 893763"/>
              <a:gd name="connsiteY32" fmla="*/ 172459 h 212725"/>
              <a:gd name="connsiteX33" fmla="*/ 609986 w 893763"/>
              <a:gd name="connsiteY33" fmla="*/ 212725 h 212725"/>
              <a:gd name="connsiteX34" fmla="*/ 568325 w 893763"/>
              <a:gd name="connsiteY34" fmla="*/ 172459 h 212725"/>
              <a:gd name="connsiteX35" fmla="*/ 568325 w 893763"/>
              <a:gd name="connsiteY35" fmla="*/ 146051 h 212725"/>
              <a:gd name="connsiteX36" fmla="*/ 487363 w 893763"/>
              <a:gd name="connsiteY36" fmla="*/ 146051 h 212725"/>
              <a:gd name="connsiteX37" fmla="*/ 487363 w 893763"/>
              <a:gd name="connsiteY37" fmla="*/ 172459 h 212725"/>
              <a:gd name="connsiteX38" fmla="*/ 446503 w 893763"/>
              <a:gd name="connsiteY38" fmla="*/ 212725 h 212725"/>
              <a:gd name="connsiteX39" fmla="*/ 406400 w 893763"/>
              <a:gd name="connsiteY39" fmla="*/ 172459 h 212725"/>
              <a:gd name="connsiteX40" fmla="*/ 406400 w 893763"/>
              <a:gd name="connsiteY40" fmla="*/ 146051 h 212725"/>
              <a:gd name="connsiteX41" fmla="*/ 325438 w 893763"/>
              <a:gd name="connsiteY41" fmla="*/ 146051 h 212725"/>
              <a:gd name="connsiteX42" fmla="*/ 325438 w 893763"/>
              <a:gd name="connsiteY42" fmla="*/ 172459 h 212725"/>
              <a:gd name="connsiteX43" fmla="*/ 284548 w 893763"/>
              <a:gd name="connsiteY43" fmla="*/ 212725 h 212725"/>
              <a:gd name="connsiteX44" fmla="*/ 242888 w 893763"/>
              <a:gd name="connsiteY44" fmla="*/ 172459 h 212725"/>
              <a:gd name="connsiteX45" fmla="*/ 242888 w 893763"/>
              <a:gd name="connsiteY45" fmla="*/ 146051 h 212725"/>
              <a:gd name="connsiteX46" fmla="*/ 163513 w 893763"/>
              <a:gd name="connsiteY46" fmla="*/ 146051 h 212725"/>
              <a:gd name="connsiteX47" fmla="*/ 163513 w 893763"/>
              <a:gd name="connsiteY47" fmla="*/ 172459 h 212725"/>
              <a:gd name="connsiteX48" fmla="*/ 121852 w 893763"/>
              <a:gd name="connsiteY48" fmla="*/ 212725 h 212725"/>
              <a:gd name="connsiteX49" fmla="*/ 80963 w 893763"/>
              <a:gd name="connsiteY49" fmla="*/ 172459 h 212725"/>
              <a:gd name="connsiteX50" fmla="*/ 80963 w 893763"/>
              <a:gd name="connsiteY50" fmla="*/ 146051 h 212725"/>
              <a:gd name="connsiteX51" fmla="*/ 41110 w 893763"/>
              <a:gd name="connsiteY51" fmla="*/ 146051 h 212725"/>
              <a:gd name="connsiteX52" fmla="*/ 0 w 893763"/>
              <a:gd name="connsiteY52" fmla="*/ 105570 h 212725"/>
              <a:gd name="connsiteX53" fmla="*/ 41110 w 893763"/>
              <a:gd name="connsiteY53" fmla="*/ 65088 h 212725"/>
              <a:gd name="connsiteX54" fmla="*/ 80963 w 893763"/>
              <a:gd name="connsiteY54" fmla="*/ 65088 h 212725"/>
              <a:gd name="connsiteX55" fmla="*/ 80963 w 893763"/>
              <a:gd name="connsiteY55" fmla="*/ 40266 h 212725"/>
              <a:gd name="connsiteX56" fmla="*/ 121852 w 893763"/>
              <a:gd name="connsiteY56" fmla="*/ 0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3763" h="212725">
                <a:moveTo>
                  <a:pt x="121852" y="0"/>
                </a:moveTo>
                <a:cubicBezTo>
                  <a:pt x="144997" y="0"/>
                  <a:pt x="163513" y="18234"/>
                  <a:pt x="163513" y="40266"/>
                </a:cubicBezTo>
                <a:lnTo>
                  <a:pt x="163513" y="65088"/>
                </a:lnTo>
                <a:lnTo>
                  <a:pt x="242888" y="65088"/>
                </a:lnTo>
                <a:lnTo>
                  <a:pt x="242888" y="40266"/>
                </a:lnTo>
                <a:cubicBezTo>
                  <a:pt x="242888" y="18234"/>
                  <a:pt x="261404" y="0"/>
                  <a:pt x="284548" y="0"/>
                </a:cubicBezTo>
                <a:cubicBezTo>
                  <a:pt x="306922" y="0"/>
                  <a:pt x="325438" y="18234"/>
                  <a:pt x="325438" y="40266"/>
                </a:cubicBezTo>
                <a:lnTo>
                  <a:pt x="325438" y="65088"/>
                </a:lnTo>
                <a:lnTo>
                  <a:pt x="406400" y="65088"/>
                </a:lnTo>
                <a:lnTo>
                  <a:pt x="406400" y="40266"/>
                </a:lnTo>
                <a:cubicBezTo>
                  <a:pt x="406400" y="18234"/>
                  <a:pt x="424560" y="0"/>
                  <a:pt x="446503" y="0"/>
                </a:cubicBezTo>
                <a:cubicBezTo>
                  <a:pt x="469203" y="0"/>
                  <a:pt x="487363" y="18234"/>
                  <a:pt x="487363" y="40266"/>
                </a:cubicBezTo>
                <a:lnTo>
                  <a:pt x="487363" y="65088"/>
                </a:lnTo>
                <a:lnTo>
                  <a:pt x="568325" y="65088"/>
                </a:lnTo>
                <a:lnTo>
                  <a:pt x="568325" y="40266"/>
                </a:lnTo>
                <a:cubicBezTo>
                  <a:pt x="568325" y="18234"/>
                  <a:pt x="586841" y="0"/>
                  <a:pt x="609986" y="0"/>
                </a:cubicBezTo>
                <a:cubicBezTo>
                  <a:pt x="632359" y="0"/>
                  <a:pt x="650875" y="18234"/>
                  <a:pt x="650875" y="40266"/>
                </a:cubicBezTo>
                <a:lnTo>
                  <a:pt x="650875" y="65088"/>
                </a:lnTo>
                <a:lnTo>
                  <a:pt x="731838" y="65088"/>
                </a:lnTo>
                <a:lnTo>
                  <a:pt x="731838" y="40266"/>
                </a:lnTo>
                <a:cubicBezTo>
                  <a:pt x="731838" y="18234"/>
                  <a:pt x="749406" y="0"/>
                  <a:pt x="772320" y="0"/>
                </a:cubicBezTo>
                <a:cubicBezTo>
                  <a:pt x="794470" y="0"/>
                  <a:pt x="812801" y="18234"/>
                  <a:pt x="812801" y="40266"/>
                </a:cubicBezTo>
                <a:lnTo>
                  <a:pt x="812801" y="65088"/>
                </a:lnTo>
                <a:lnTo>
                  <a:pt x="853414" y="65088"/>
                </a:lnTo>
                <a:cubicBezTo>
                  <a:pt x="875492" y="65088"/>
                  <a:pt x="893763" y="82656"/>
                  <a:pt x="893763" y="105570"/>
                </a:cubicBezTo>
                <a:cubicBezTo>
                  <a:pt x="893763" y="127720"/>
                  <a:pt x="875492" y="146051"/>
                  <a:pt x="853414" y="146051"/>
                </a:cubicBezTo>
                <a:lnTo>
                  <a:pt x="812801" y="146051"/>
                </a:lnTo>
                <a:lnTo>
                  <a:pt x="812801" y="172459"/>
                </a:lnTo>
                <a:cubicBezTo>
                  <a:pt x="812801" y="194492"/>
                  <a:pt x="794470" y="212725"/>
                  <a:pt x="772320" y="212725"/>
                </a:cubicBezTo>
                <a:cubicBezTo>
                  <a:pt x="749406" y="212725"/>
                  <a:pt x="731838" y="194492"/>
                  <a:pt x="731838" y="172459"/>
                </a:cubicBezTo>
                <a:lnTo>
                  <a:pt x="731838" y="146051"/>
                </a:lnTo>
                <a:lnTo>
                  <a:pt x="650875" y="146051"/>
                </a:lnTo>
                <a:lnTo>
                  <a:pt x="650875" y="172459"/>
                </a:lnTo>
                <a:cubicBezTo>
                  <a:pt x="650875" y="194492"/>
                  <a:pt x="632359" y="212725"/>
                  <a:pt x="609986" y="212725"/>
                </a:cubicBezTo>
                <a:cubicBezTo>
                  <a:pt x="586841" y="212725"/>
                  <a:pt x="568325" y="194492"/>
                  <a:pt x="568325" y="172459"/>
                </a:cubicBezTo>
                <a:lnTo>
                  <a:pt x="568325" y="146051"/>
                </a:lnTo>
                <a:lnTo>
                  <a:pt x="487363" y="146051"/>
                </a:lnTo>
                <a:lnTo>
                  <a:pt x="487363" y="172459"/>
                </a:lnTo>
                <a:cubicBezTo>
                  <a:pt x="487363" y="194492"/>
                  <a:pt x="469203" y="212725"/>
                  <a:pt x="446503" y="212725"/>
                </a:cubicBezTo>
                <a:cubicBezTo>
                  <a:pt x="424560" y="212725"/>
                  <a:pt x="406400" y="194492"/>
                  <a:pt x="406400" y="172459"/>
                </a:cubicBezTo>
                <a:lnTo>
                  <a:pt x="406400" y="146051"/>
                </a:lnTo>
                <a:lnTo>
                  <a:pt x="325438" y="146051"/>
                </a:lnTo>
                <a:lnTo>
                  <a:pt x="325438" y="172459"/>
                </a:lnTo>
                <a:cubicBezTo>
                  <a:pt x="325438" y="194492"/>
                  <a:pt x="306922" y="212725"/>
                  <a:pt x="284548" y="212725"/>
                </a:cubicBezTo>
                <a:cubicBezTo>
                  <a:pt x="261404" y="212725"/>
                  <a:pt x="242888" y="194492"/>
                  <a:pt x="242888" y="172459"/>
                </a:cubicBezTo>
                <a:lnTo>
                  <a:pt x="242888" y="146051"/>
                </a:lnTo>
                <a:lnTo>
                  <a:pt x="163513" y="146051"/>
                </a:lnTo>
                <a:lnTo>
                  <a:pt x="163513" y="172459"/>
                </a:lnTo>
                <a:cubicBezTo>
                  <a:pt x="163513" y="194492"/>
                  <a:pt x="144997" y="212725"/>
                  <a:pt x="121852" y="212725"/>
                </a:cubicBezTo>
                <a:cubicBezTo>
                  <a:pt x="99479" y="212725"/>
                  <a:pt x="80963" y="194492"/>
                  <a:pt x="80963" y="172459"/>
                </a:cubicBezTo>
                <a:lnTo>
                  <a:pt x="80963" y="146051"/>
                </a:lnTo>
                <a:lnTo>
                  <a:pt x="41110" y="146051"/>
                </a:lnTo>
                <a:cubicBezTo>
                  <a:pt x="18271" y="146051"/>
                  <a:pt x="0" y="127720"/>
                  <a:pt x="0" y="105570"/>
                </a:cubicBezTo>
                <a:cubicBezTo>
                  <a:pt x="0" y="82656"/>
                  <a:pt x="18271" y="65088"/>
                  <a:pt x="41110" y="65088"/>
                </a:cubicBezTo>
                <a:lnTo>
                  <a:pt x="80963" y="65088"/>
                </a:lnTo>
                <a:lnTo>
                  <a:pt x="80963" y="40266"/>
                </a:lnTo>
                <a:cubicBezTo>
                  <a:pt x="80963" y="18234"/>
                  <a:pt x="99479" y="0"/>
                  <a:pt x="1218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Freeform 303">
            <a:extLst>
              <a:ext uri="{FF2B5EF4-FFF2-40B4-BE49-F238E27FC236}">
                <a16:creationId xmlns="" xmlns:a16="http://schemas.microsoft.com/office/drawing/2014/main" id="{79D4D550-E689-40A3-B013-FE063B9886CB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7515484" y="2398611"/>
            <a:ext cx="6060328" cy="1979385"/>
          </a:xfrm>
          <a:custGeom>
            <a:avLst/>
            <a:gdLst>
              <a:gd name="T0" fmla="*/ 1052 w 1550"/>
              <a:gd name="T1" fmla="*/ 489 h 506"/>
              <a:gd name="T2" fmla="*/ 1185 w 1550"/>
              <a:gd name="T3" fmla="*/ 489 h 506"/>
              <a:gd name="T4" fmla="*/ 904 w 1550"/>
              <a:gd name="T5" fmla="*/ 473 h 506"/>
              <a:gd name="T6" fmla="*/ 1003 w 1550"/>
              <a:gd name="T7" fmla="*/ 506 h 506"/>
              <a:gd name="T8" fmla="*/ 838 w 1550"/>
              <a:gd name="T9" fmla="*/ 473 h 506"/>
              <a:gd name="T10" fmla="*/ 739 w 1550"/>
              <a:gd name="T11" fmla="*/ 506 h 506"/>
              <a:gd name="T12" fmla="*/ 838 w 1550"/>
              <a:gd name="T13" fmla="*/ 473 h 506"/>
              <a:gd name="T14" fmla="*/ 557 w 1550"/>
              <a:gd name="T15" fmla="*/ 489 h 506"/>
              <a:gd name="T16" fmla="*/ 689 w 1550"/>
              <a:gd name="T17" fmla="*/ 489 h 506"/>
              <a:gd name="T18" fmla="*/ 409 w 1550"/>
              <a:gd name="T19" fmla="*/ 473 h 506"/>
              <a:gd name="T20" fmla="*/ 508 w 1550"/>
              <a:gd name="T21" fmla="*/ 506 h 506"/>
              <a:gd name="T22" fmla="*/ 342 w 1550"/>
              <a:gd name="T23" fmla="*/ 473 h 506"/>
              <a:gd name="T24" fmla="*/ 243 w 1550"/>
              <a:gd name="T25" fmla="*/ 506 h 506"/>
              <a:gd name="T26" fmla="*/ 342 w 1550"/>
              <a:gd name="T27" fmla="*/ 473 h 506"/>
              <a:gd name="T28" fmla="*/ 76 w 1550"/>
              <a:gd name="T29" fmla="*/ 433 h 506"/>
              <a:gd name="T30" fmla="*/ 194 w 1550"/>
              <a:gd name="T31" fmla="*/ 489 h 506"/>
              <a:gd name="T32" fmla="*/ 34 w 1550"/>
              <a:gd name="T33" fmla="*/ 299 h 506"/>
              <a:gd name="T34" fmla="*/ 32 w 1550"/>
              <a:gd name="T35" fmla="*/ 402 h 506"/>
              <a:gd name="T36" fmla="*/ 33 w 1550"/>
              <a:gd name="T37" fmla="*/ 234 h 506"/>
              <a:gd name="T38" fmla="*/ 40 w 1550"/>
              <a:gd name="T39" fmla="*/ 122 h 506"/>
              <a:gd name="T40" fmla="*/ 0 w 1550"/>
              <a:gd name="T41" fmla="*/ 234 h 506"/>
              <a:gd name="T42" fmla="*/ 82 w 1550"/>
              <a:gd name="T43" fmla="*/ 93 h 506"/>
              <a:gd name="T44" fmla="*/ 146 w 1550"/>
              <a:gd name="T45" fmla="*/ 12 h 506"/>
              <a:gd name="T46" fmla="*/ 82 w 1550"/>
              <a:gd name="T47" fmla="*/ 93 h 506"/>
              <a:gd name="T48" fmla="*/ 332 w 1550"/>
              <a:gd name="T49" fmla="*/ 17 h 506"/>
              <a:gd name="T50" fmla="*/ 216 w 1550"/>
              <a:gd name="T51" fmla="*/ 0 h 506"/>
              <a:gd name="T52" fmla="*/ 381 w 1550"/>
              <a:gd name="T53" fmla="*/ 34 h 506"/>
              <a:gd name="T54" fmla="*/ 481 w 1550"/>
              <a:gd name="T55" fmla="*/ 0 h 506"/>
              <a:gd name="T56" fmla="*/ 381 w 1550"/>
              <a:gd name="T57" fmla="*/ 34 h 506"/>
              <a:gd name="T58" fmla="*/ 662 w 1550"/>
              <a:gd name="T59" fmla="*/ 17 h 506"/>
              <a:gd name="T60" fmla="*/ 530 w 1550"/>
              <a:gd name="T61" fmla="*/ 17 h 506"/>
              <a:gd name="T62" fmla="*/ 811 w 1550"/>
              <a:gd name="T63" fmla="*/ 34 h 506"/>
              <a:gd name="T64" fmla="*/ 712 w 1550"/>
              <a:gd name="T65" fmla="*/ 0 h 506"/>
              <a:gd name="T66" fmla="*/ 877 w 1550"/>
              <a:gd name="T67" fmla="*/ 34 h 506"/>
              <a:gd name="T68" fmla="*/ 976 w 1550"/>
              <a:gd name="T69" fmla="*/ 0 h 506"/>
              <a:gd name="T70" fmla="*/ 877 w 1550"/>
              <a:gd name="T71" fmla="*/ 34 h 506"/>
              <a:gd name="T72" fmla="*/ 1158 w 1550"/>
              <a:gd name="T73" fmla="*/ 17 h 506"/>
              <a:gd name="T74" fmla="*/ 1025 w 1550"/>
              <a:gd name="T75" fmla="*/ 17 h 506"/>
              <a:gd name="T76" fmla="*/ 1306 w 1550"/>
              <a:gd name="T77" fmla="*/ 34 h 506"/>
              <a:gd name="T78" fmla="*/ 1207 w 1550"/>
              <a:gd name="T79" fmla="*/ 0 h 506"/>
              <a:gd name="T80" fmla="*/ 1369 w 1550"/>
              <a:gd name="T81" fmla="*/ 37 h 506"/>
              <a:gd name="T82" fmla="*/ 1471 w 1550"/>
              <a:gd name="T83" fmla="*/ 50 h 506"/>
              <a:gd name="T84" fmla="*/ 1369 w 1550"/>
              <a:gd name="T85" fmla="*/ 37 h 506"/>
              <a:gd name="T86" fmla="*/ 1534 w 1550"/>
              <a:gd name="T87" fmla="*/ 223 h 506"/>
              <a:gd name="T88" fmla="*/ 1495 w 1550"/>
              <a:gd name="T89" fmla="*/ 99 h 506"/>
              <a:gd name="T90" fmla="*/ 1517 w 1550"/>
              <a:gd name="T91" fmla="*/ 289 h 506"/>
              <a:gd name="T92" fmla="*/ 1532 w 1550"/>
              <a:gd name="T93" fmla="*/ 376 h 506"/>
              <a:gd name="T94" fmla="*/ 1533 w 1550"/>
              <a:gd name="T95" fmla="*/ 256 h 506"/>
              <a:gd name="T96" fmla="*/ 1393 w 1550"/>
              <a:gd name="T97" fmla="*/ 463 h 506"/>
              <a:gd name="T98" fmla="*/ 1493 w 1550"/>
              <a:gd name="T99" fmla="*/ 435 h 506"/>
              <a:gd name="T100" fmla="*/ 1334 w 1550"/>
              <a:gd name="T101" fmla="*/ 473 h 506"/>
              <a:gd name="T102" fmla="*/ 1234 w 1550"/>
              <a:gd name="T103" fmla="*/ 506 h 506"/>
              <a:gd name="T104" fmla="*/ 1351 w 1550"/>
              <a:gd name="T105" fmla="*/ 489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50" h="506">
                <a:moveTo>
                  <a:pt x="1168" y="473"/>
                </a:moveTo>
                <a:lnTo>
                  <a:pt x="1069" y="473"/>
                </a:lnTo>
                <a:cubicBezTo>
                  <a:pt x="1060" y="473"/>
                  <a:pt x="1052" y="480"/>
                  <a:pt x="1052" y="489"/>
                </a:cubicBezTo>
                <a:cubicBezTo>
                  <a:pt x="1052" y="499"/>
                  <a:pt x="1060" y="506"/>
                  <a:pt x="1069" y="506"/>
                </a:cubicBezTo>
                <a:lnTo>
                  <a:pt x="1168" y="506"/>
                </a:lnTo>
                <a:cubicBezTo>
                  <a:pt x="1177" y="506"/>
                  <a:pt x="1185" y="499"/>
                  <a:pt x="1185" y="489"/>
                </a:cubicBezTo>
                <a:cubicBezTo>
                  <a:pt x="1185" y="480"/>
                  <a:pt x="1177" y="473"/>
                  <a:pt x="1168" y="473"/>
                </a:cubicBezTo>
                <a:close/>
                <a:moveTo>
                  <a:pt x="1003" y="473"/>
                </a:moveTo>
                <a:lnTo>
                  <a:pt x="904" y="473"/>
                </a:lnTo>
                <a:cubicBezTo>
                  <a:pt x="895" y="473"/>
                  <a:pt x="887" y="480"/>
                  <a:pt x="887" y="489"/>
                </a:cubicBezTo>
                <a:cubicBezTo>
                  <a:pt x="887" y="499"/>
                  <a:pt x="895" y="506"/>
                  <a:pt x="904" y="506"/>
                </a:cubicBezTo>
                <a:lnTo>
                  <a:pt x="1003" y="506"/>
                </a:lnTo>
                <a:cubicBezTo>
                  <a:pt x="1012" y="506"/>
                  <a:pt x="1020" y="499"/>
                  <a:pt x="1020" y="489"/>
                </a:cubicBezTo>
                <a:cubicBezTo>
                  <a:pt x="1020" y="480"/>
                  <a:pt x="1012" y="473"/>
                  <a:pt x="1003" y="473"/>
                </a:cubicBezTo>
                <a:close/>
                <a:moveTo>
                  <a:pt x="838" y="473"/>
                </a:moveTo>
                <a:lnTo>
                  <a:pt x="739" y="473"/>
                </a:lnTo>
                <a:cubicBezTo>
                  <a:pt x="730" y="473"/>
                  <a:pt x="722" y="480"/>
                  <a:pt x="722" y="489"/>
                </a:cubicBezTo>
                <a:cubicBezTo>
                  <a:pt x="722" y="499"/>
                  <a:pt x="730" y="506"/>
                  <a:pt x="739" y="506"/>
                </a:cubicBezTo>
                <a:lnTo>
                  <a:pt x="838" y="506"/>
                </a:lnTo>
                <a:cubicBezTo>
                  <a:pt x="847" y="506"/>
                  <a:pt x="855" y="499"/>
                  <a:pt x="855" y="489"/>
                </a:cubicBezTo>
                <a:cubicBezTo>
                  <a:pt x="855" y="480"/>
                  <a:pt x="847" y="473"/>
                  <a:pt x="838" y="473"/>
                </a:cubicBezTo>
                <a:close/>
                <a:moveTo>
                  <a:pt x="673" y="473"/>
                </a:moveTo>
                <a:lnTo>
                  <a:pt x="574" y="473"/>
                </a:lnTo>
                <a:cubicBezTo>
                  <a:pt x="564" y="473"/>
                  <a:pt x="557" y="480"/>
                  <a:pt x="557" y="489"/>
                </a:cubicBezTo>
                <a:cubicBezTo>
                  <a:pt x="557" y="499"/>
                  <a:pt x="564" y="506"/>
                  <a:pt x="574" y="506"/>
                </a:cubicBezTo>
                <a:lnTo>
                  <a:pt x="673" y="506"/>
                </a:lnTo>
                <a:cubicBezTo>
                  <a:pt x="682" y="506"/>
                  <a:pt x="689" y="499"/>
                  <a:pt x="689" y="489"/>
                </a:cubicBezTo>
                <a:cubicBezTo>
                  <a:pt x="689" y="480"/>
                  <a:pt x="682" y="473"/>
                  <a:pt x="673" y="473"/>
                </a:cubicBezTo>
                <a:close/>
                <a:moveTo>
                  <a:pt x="508" y="473"/>
                </a:moveTo>
                <a:lnTo>
                  <a:pt x="409" y="473"/>
                </a:lnTo>
                <a:cubicBezTo>
                  <a:pt x="399" y="473"/>
                  <a:pt x="392" y="480"/>
                  <a:pt x="392" y="489"/>
                </a:cubicBezTo>
                <a:cubicBezTo>
                  <a:pt x="392" y="499"/>
                  <a:pt x="399" y="506"/>
                  <a:pt x="409" y="506"/>
                </a:cubicBezTo>
                <a:lnTo>
                  <a:pt x="508" y="506"/>
                </a:lnTo>
                <a:cubicBezTo>
                  <a:pt x="517" y="506"/>
                  <a:pt x="524" y="499"/>
                  <a:pt x="524" y="489"/>
                </a:cubicBezTo>
                <a:cubicBezTo>
                  <a:pt x="524" y="480"/>
                  <a:pt x="517" y="473"/>
                  <a:pt x="508" y="473"/>
                </a:cubicBezTo>
                <a:close/>
                <a:moveTo>
                  <a:pt x="342" y="473"/>
                </a:moveTo>
                <a:lnTo>
                  <a:pt x="243" y="473"/>
                </a:lnTo>
                <a:cubicBezTo>
                  <a:pt x="234" y="473"/>
                  <a:pt x="227" y="480"/>
                  <a:pt x="227" y="489"/>
                </a:cubicBezTo>
                <a:cubicBezTo>
                  <a:pt x="227" y="499"/>
                  <a:pt x="234" y="506"/>
                  <a:pt x="243" y="506"/>
                </a:cubicBezTo>
                <a:lnTo>
                  <a:pt x="342" y="506"/>
                </a:lnTo>
                <a:cubicBezTo>
                  <a:pt x="352" y="506"/>
                  <a:pt x="359" y="499"/>
                  <a:pt x="359" y="489"/>
                </a:cubicBezTo>
                <a:cubicBezTo>
                  <a:pt x="359" y="480"/>
                  <a:pt x="352" y="473"/>
                  <a:pt x="342" y="473"/>
                </a:cubicBezTo>
                <a:close/>
                <a:moveTo>
                  <a:pt x="181" y="469"/>
                </a:moveTo>
                <a:cubicBezTo>
                  <a:pt x="151" y="463"/>
                  <a:pt x="123" y="450"/>
                  <a:pt x="100" y="430"/>
                </a:cubicBezTo>
                <a:cubicBezTo>
                  <a:pt x="93" y="424"/>
                  <a:pt x="82" y="425"/>
                  <a:pt x="76" y="433"/>
                </a:cubicBezTo>
                <a:cubicBezTo>
                  <a:pt x="70" y="440"/>
                  <a:pt x="71" y="450"/>
                  <a:pt x="78" y="456"/>
                </a:cubicBezTo>
                <a:cubicBezTo>
                  <a:pt x="106" y="479"/>
                  <a:pt x="138" y="495"/>
                  <a:pt x="174" y="502"/>
                </a:cubicBezTo>
                <a:cubicBezTo>
                  <a:pt x="183" y="504"/>
                  <a:pt x="192" y="498"/>
                  <a:pt x="194" y="489"/>
                </a:cubicBezTo>
                <a:cubicBezTo>
                  <a:pt x="196" y="480"/>
                  <a:pt x="190" y="471"/>
                  <a:pt x="181" y="469"/>
                </a:cubicBezTo>
                <a:close/>
                <a:moveTo>
                  <a:pt x="60" y="385"/>
                </a:moveTo>
                <a:cubicBezTo>
                  <a:pt x="45" y="359"/>
                  <a:pt x="35" y="330"/>
                  <a:pt x="34" y="299"/>
                </a:cubicBezTo>
                <a:cubicBezTo>
                  <a:pt x="33" y="290"/>
                  <a:pt x="25" y="283"/>
                  <a:pt x="16" y="283"/>
                </a:cubicBezTo>
                <a:cubicBezTo>
                  <a:pt x="7" y="284"/>
                  <a:pt x="0" y="292"/>
                  <a:pt x="0" y="301"/>
                </a:cubicBezTo>
                <a:cubicBezTo>
                  <a:pt x="2" y="338"/>
                  <a:pt x="14" y="372"/>
                  <a:pt x="32" y="402"/>
                </a:cubicBezTo>
                <a:cubicBezTo>
                  <a:pt x="37" y="410"/>
                  <a:pt x="47" y="412"/>
                  <a:pt x="55" y="408"/>
                </a:cubicBezTo>
                <a:cubicBezTo>
                  <a:pt x="63" y="403"/>
                  <a:pt x="65" y="393"/>
                  <a:pt x="60" y="385"/>
                </a:cubicBezTo>
                <a:close/>
                <a:moveTo>
                  <a:pt x="33" y="234"/>
                </a:moveTo>
                <a:lnTo>
                  <a:pt x="33" y="217"/>
                </a:lnTo>
                <a:cubicBezTo>
                  <a:pt x="33" y="191"/>
                  <a:pt x="39" y="166"/>
                  <a:pt x="49" y="144"/>
                </a:cubicBezTo>
                <a:cubicBezTo>
                  <a:pt x="53" y="135"/>
                  <a:pt x="49" y="126"/>
                  <a:pt x="40" y="122"/>
                </a:cubicBezTo>
                <a:cubicBezTo>
                  <a:pt x="32" y="118"/>
                  <a:pt x="22" y="122"/>
                  <a:pt x="18" y="130"/>
                </a:cubicBezTo>
                <a:cubicBezTo>
                  <a:pt x="7" y="157"/>
                  <a:pt x="0" y="186"/>
                  <a:pt x="0" y="217"/>
                </a:cubicBezTo>
                <a:lnTo>
                  <a:pt x="0" y="234"/>
                </a:lnTo>
                <a:cubicBezTo>
                  <a:pt x="0" y="243"/>
                  <a:pt x="8" y="250"/>
                  <a:pt x="17" y="250"/>
                </a:cubicBezTo>
                <a:cubicBezTo>
                  <a:pt x="26" y="250"/>
                  <a:pt x="33" y="243"/>
                  <a:pt x="33" y="234"/>
                </a:cubicBezTo>
                <a:close/>
                <a:moveTo>
                  <a:pt x="82" y="93"/>
                </a:moveTo>
                <a:cubicBezTo>
                  <a:pt x="102" y="71"/>
                  <a:pt x="128" y="54"/>
                  <a:pt x="157" y="44"/>
                </a:cubicBezTo>
                <a:cubicBezTo>
                  <a:pt x="166" y="41"/>
                  <a:pt x="170" y="31"/>
                  <a:pt x="167" y="23"/>
                </a:cubicBezTo>
                <a:cubicBezTo>
                  <a:pt x="164" y="14"/>
                  <a:pt x="155" y="9"/>
                  <a:pt x="146" y="12"/>
                </a:cubicBezTo>
                <a:cubicBezTo>
                  <a:pt x="112" y="24"/>
                  <a:pt x="81" y="45"/>
                  <a:pt x="57" y="71"/>
                </a:cubicBezTo>
                <a:cubicBezTo>
                  <a:pt x="51" y="78"/>
                  <a:pt x="52" y="88"/>
                  <a:pt x="58" y="94"/>
                </a:cubicBezTo>
                <a:cubicBezTo>
                  <a:pt x="65" y="101"/>
                  <a:pt x="76" y="100"/>
                  <a:pt x="82" y="93"/>
                </a:cubicBezTo>
                <a:close/>
                <a:moveTo>
                  <a:pt x="216" y="34"/>
                </a:moveTo>
                <a:lnTo>
                  <a:pt x="315" y="34"/>
                </a:lnTo>
                <a:cubicBezTo>
                  <a:pt x="325" y="34"/>
                  <a:pt x="332" y="26"/>
                  <a:pt x="332" y="17"/>
                </a:cubicBezTo>
                <a:cubicBezTo>
                  <a:pt x="332" y="8"/>
                  <a:pt x="325" y="0"/>
                  <a:pt x="315" y="0"/>
                </a:cubicBezTo>
                <a:lnTo>
                  <a:pt x="217" y="0"/>
                </a:lnTo>
                <a:lnTo>
                  <a:pt x="216" y="0"/>
                </a:lnTo>
                <a:cubicBezTo>
                  <a:pt x="207" y="0"/>
                  <a:pt x="200" y="8"/>
                  <a:pt x="200" y="17"/>
                </a:cubicBezTo>
                <a:cubicBezTo>
                  <a:pt x="200" y="26"/>
                  <a:pt x="207" y="34"/>
                  <a:pt x="216" y="34"/>
                </a:cubicBezTo>
                <a:close/>
                <a:moveTo>
                  <a:pt x="381" y="34"/>
                </a:moveTo>
                <a:lnTo>
                  <a:pt x="481" y="34"/>
                </a:lnTo>
                <a:cubicBezTo>
                  <a:pt x="490" y="34"/>
                  <a:pt x="497" y="26"/>
                  <a:pt x="497" y="17"/>
                </a:cubicBezTo>
                <a:cubicBezTo>
                  <a:pt x="497" y="8"/>
                  <a:pt x="490" y="0"/>
                  <a:pt x="481" y="0"/>
                </a:cubicBezTo>
                <a:lnTo>
                  <a:pt x="381" y="0"/>
                </a:lnTo>
                <a:cubicBezTo>
                  <a:pt x="372" y="0"/>
                  <a:pt x="365" y="8"/>
                  <a:pt x="365" y="17"/>
                </a:cubicBezTo>
                <a:cubicBezTo>
                  <a:pt x="365" y="26"/>
                  <a:pt x="372" y="34"/>
                  <a:pt x="381" y="34"/>
                </a:cubicBezTo>
                <a:close/>
                <a:moveTo>
                  <a:pt x="547" y="34"/>
                </a:moveTo>
                <a:lnTo>
                  <a:pt x="646" y="34"/>
                </a:lnTo>
                <a:cubicBezTo>
                  <a:pt x="655" y="34"/>
                  <a:pt x="662" y="26"/>
                  <a:pt x="662" y="17"/>
                </a:cubicBezTo>
                <a:cubicBezTo>
                  <a:pt x="662" y="8"/>
                  <a:pt x="655" y="0"/>
                  <a:pt x="646" y="0"/>
                </a:cubicBezTo>
                <a:lnTo>
                  <a:pt x="547" y="0"/>
                </a:lnTo>
                <a:cubicBezTo>
                  <a:pt x="537" y="0"/>
                  <a:pt x="530" y="8"/>
                  <a:pt x="530" y="17"/>
                </a:cubicBezTo>
                <a:cubicBezTo>
                  <a:pt x="530" y="26"/>
                  <a:pt x="537" y="34"/>
                  <a:pt x="547" y="34"/>
                </a:cubicBezTo>
                <a:close/>
                <a:moveTo>
                  <a:pt x="712" y="34"/>
                </a:moveTo>
                <a:lnTo>
                  <a:pt x="811" y="34"/>
                </a:lnTo>
                <a:cubicBezTo>
                  <a:pt x="820" y="34"/>
                  <a:pt x="828" y="26"/>
                  <a:pt x="828" y="17"/>
                </a:cubicBezTo>
                <a:cubicBezTo>
                  <a:pt x="828" y="8"/>
                  <a:pt x="820" y="0"/>
                  <a:pt x="811" y="0"/>
                </a:cubicBezTo>
                <a:lnTo>
                  <a:pt x="712" y="0"/>
                </a:lnTo>
                <a:cubicBezTo>
                  <a:pt x="703" y="0"/>
                  <a:pt x="695" y="8"/>
                  <a:pt x="695" y="17"/>
                </a:cubicBezTo>
                <a:cubicBezTo>
                  <a:pt x="695" y="26"/>
                  <a:pt x="703" y="34"/>
                  <a:pt x="712" y="34"/>
                </a:cubicBezTo>
                <a:close/>
                <a:moveTo>
                  <a:pt x="877" y="34"/>
                </a:moveTo>
                <a:lnTo>
                  <a:pt x="976" y="34"/>
                </a:lnTo>
                <a:cubicBezTo>
                  <a:pt x="985" y="34"/>
                  <a:pt x="993" y="26"/>
                  <a:pt x="993" y="17"/>
                </a:cubicBezTo>
                <a:cubicBezTo>
                  <a:pt x="993" y="8"/>
                  <a:pt x="985" y="0"/>
                  <a:pt x="976" y="0"/>
                </a:cubicBezTo>
                <a:lnTo>
                  <a:pt x="877" y="0"/>
                </a:lnTo>
                <a:cubicBezTo>
                  <a:pt x="868" y="0"/>
                  <a:pt x="860" y="8"/>
                  <a:pt x="860" y="17"/>
                </a:cubicBezTo>
                <a:cubicBezTo>
                  <a:pt x="860" y="26"/>
                  <a:pt x="868" y="34"/>
                  <a:pt x="877" y="34"/>
                </a:cubicBezTo>
                <a:close/>
                <a:moveTo>
                  <a:pt x="1042" y="34"/>
                </a:moveTo>
                <a:lnTo>
                  <a:pt x="1141" y="34"/>
                </a:lnTo>
                <a:cubicBezTo>
                  <a:pt x="1150" y="34"/>
                  <a:pt x="1158" y="26"/>
                  <a:pt x="1158" y="17"/>
                </a:cubicBezTo>
                <a:cubicBezTo>
                  <a:pt x="1158" y="8"/>
                  <a:pt x="1150" y="0"/>
                  <a:pt x="1141" y="0"/>
                </a:cubicBezTo>
                <a:lnTo>
                  <a:pt x="1042" y="0"/>
                </a:lnTo>
                <a:cubicBezTo>
                  <a:pt x="1033" y="0"/>
                  <a:pt x="1025" y="8"/>
                  <a:pt x="1025" y="17"/>
                </a:cubicBezTo>
                <a:cubicBezTo>
                  <a:pt x="1025" y="26"/>
                  <a:pt x="1033" y="34"/>
                  <a:pt x="1042" y="34"/>
                </a:cubicBezTo>
                <a:close/>
                <a:moveTo>
                  <a:pt x="1207" y="34"/>
                </a:moveTo>
                <a:lnTo>
                  <a:pt x="1306" y="34"/>
                </a:lnTo>
                <a:cubicBezTo>
                  <a:pt x="1316" y="34"/>
                  <a:pt x="1323" y="26"/>
                  <a:pt x="1323" y="17"/>
                </a:cubicBezTo>
                <a:cubicBezTo>
                  <a:pt x="1323" y="8"/>
                  <a:pt x="1316" y="0"/>
                  <a:pt x="1306" y="0"/>
                </a:cubicBezTo>
                <a:lnTo>
                  <a:pt x="1207" y="0"/>
                </a:lnTo>
                <a:cubicBezTo>
                  <a:pt x="1198" y="0"/>
                  <a:pt x="1191" y="8"/>
                  <a:pt x="1191" y="17"/>
                </a:cubicBezTo>
                <a:cubicBezTo>
                  <a:pt x="1191" y="26"/>
                  <a:pt x="1198" y="34"/>
                  <a:pt x="1207" y="34"/>
                </a:cubicBezTo>
                <a:close/>
                <a:moveTo>
                  <a:pt x="1369" y="37"/>
                </a:moveTo>
                <a:cubicBezTo>
                  <a:pt x="1399" y="43"/>
                  <a:pt x="1427" y="57"/>
                  <a:pt x="1450" y="76"/>
                </a:cubicBezTo>
                <a:cubicBezTo>
                  <a:pt x="1457" y="82"/>
                  <a:pt x="1468" y="81"/>
                  <a:pt x="1474" y="74"/>
                </a:cubicBezTo>
                <a:cubicBezTo>
                  <a:pt x="1479" y="67"/>
                  <a:pt x="1478" y="56"/>
                  <a:pt x="1471" y="50"/>
                </a:cubicBezTo>
                <a:cubicBezTo>
                  <a:pt x="1444" y="28"/>
                  <a:pt x="1411" y="12"/>
                  <a:pt x="1375" y="5"/>
                </a:cubicBezTo>
                <a:cubicBezTo>
                  <a:pt x="1366" y="3"/>
                  <a:pt x="1358" y="9"/>
                  <a:pt x="1356" y="18"/>
                </a:cubicBezTo>
                <a:cubicBezTo>
                  <a:pt x="1354" y="27"/>
                  <a:pt x="1360" y="35"/>
                  <a:pt x="1369" y="37"/>
                </a:cubicBezTo>
                <a:close/>
                <a:moveTo>
                  <a:pt x="1490" y="122"/>
                </a:moveTo>
                <a:cubicBezTo>
                  <a:pt x="1505" y="147"/>
                  <a:pt x="1515" y="176"/>
                  <a:pt x="1516" y="207"/>
                </a:cubicBezTo>
                <a:cubicBezTo>
                  <a:pt x="1517" y="216"/>
                  <a:pt x="1525" y="223"/>
                  <a:pt x="1534" y="223"/>
                </a:cubicBezTo>
                <a:cubicBezTo>
                  <a:pt x="1543" y="222"/>
                  <a:pt x="1550" y="215"/>
                  <a:pt x="1550" y="205"/>
                </a:cubicBezTo>
                <a:cubicBezTo>
                  <a:pt x="1548" y="168"/>
                  <a:pt x="1536" y="134"/>
                  <a:pt x="1518" y="104"/>
                </a:cubicBezTo>
                <a:cubicBezTo>
                  <a:pt x="1513" y="96"/>
                  <a:pt x="1503" y="94"/>
                  <a:pt x="1495" y="99"/>
                </a:cubicBezTo>
                <a:cubicBezTo>
                  <a:pt x="1487" y="103"/>
                  <a:pt x="1485" y="114"/>
                  <a:pt x="1490" y="122"/>
                </a:cubicBezTo>
                <a:close/>
                <a:moveTo>
                  <a:pt x="1517" y="272"/>
                </a:moveTo>
                <a:lnTo>
                  <a:pt x="1517" y="289"/>
                </a:lnTo>
                <a:cubicBezTo>
                  <a:pt x="1517" y="315"/>
                  <a:pt x="1511" y="340"/>
                  <a:pt x="1501" y="362"/>
                </a:cubicBezTo>
                <a:cubicBezTo>
                  <a:pt x="1498" y="371"/>
                  <a:pt x="1502" y="381"/>
                  <a:pt x="1510" y="384"/>
                </a:cubicBezTo>
                <a:cubicBezTo>
                  <a:pt x="1518" y="388"/>
                  <a:pt x="1528" y="384"/>
                  <a:pt x="1532" y="376"/>
                </a:cubicBezTo>
                <a:cubicBezTo>
                  <a:pt x="1544" y="349"/>
                  <a:pt x="1550" y="320"/>
                  <a:pt x="1550" y="289"/>
                </a:cubicBezTo>
                <a:lnTo>
                  <a:pt x="1550" y="272"/>
                </a:lnTo>
                <a:cubicBezTo>
                  <a:pt x="1550" y="263"/>
                  <a:pt x="1543" y="256"/>
                  <a:pt x="1533" y="256"/>
                </a:cubicBezTo>
                <a:cubicBezTo>
                  <a:pt x="1524" y="256"/>
                  <a:pt x="1517" y="263"/>
                  <a:pt x="1517" y="272"/>
                </a:cubicBezTo>
                <a:close/>
                <a:moveTo>
                  <a:pt x="1469" y="413"/>
                </a:moveTo>
                <a:cubicBezTo>
                  <a:pt x="1448" y="435"/>
                  <a:pt x="1422" y="452"/>
                  <a:pt x="1393" y="463"/>
                </a:cubicBezTo>
                <a:cubicBezTo>
                  <a:pt x="1385" y="466"/>
                  <a:pt x="1380" y="475"/>
                  <a:pt x="1383" y="484"/>
                </a:cubicBezTo>
                <a:cubicBezTo>
                  <a:pt x="1386" y="493"/>
                  <a:pt x="1396" y="497"/>
                  <a:pt x="1405" y="494"/>
                </a:cubicBezTo>
                <a:cubicBezTo>
                  <a:pt x="1439" y="482"/>
                  <a:pt x="1469" y="462"/>
                  <a:pt x="1493" y="435"/>
                </a:cubicBezTo>
                <a:cubicBezTo>
                  <a:pt x="1499" y="429"/>
                  <a:pt x="1499" y="418"/>
                  <a:pt x="1492" y="412"/>
                </a:cubicBezTo>
                <a:cubicBezTo>
                  <a:pt x="1485" y="406"/>
                  <a:pt x="1475" y="406"/>
                  <a:pt x="1469" y="413"/>
                </a:cubicBezTo>
                <a:close/>
                <a:moveTo>
                  <a:pt x="1334" y="473"/>
                </a:moveTo>
                <a:lnTo>
                  <a:pt x="1234" y="473"/>
                </a:lnTo>
                <a:cubicBezTo>
                  <a:pt x="1225" y="473"/>
                  <a:pt x="1218" y="480"/>
                  <a:pt x="1218" y="489"/>
                </a:cubicBezTo>
                <a:cubicBezTo>
                  <a:pt x="1218" y="499"/>
                  <a:pt x="1225" y="506"/>
                  <a:pt x="1234" y="506"/>
                </a:cubicBezTo>
                <a:lnTo>
                  <a:pt x="1333" y="506"/>
                </a:lnTo>
                <a:lnTo>
                  <a:pt x="1334" y="506"/>
                </a:lnTo>
                <a:cubicBezTo>
                  <a:pt x="1343" y="506"/>
                  <a:pt x="1351" y="499"/>
                  <a:pt x="1351" y="489"/>
                </a:cubicBezTo>
                <a:cubicBezTo>
                  <a:pt x="1351" y="480"/>
                  <a:pt x="1343" y="473"/>
                  <a:pt x="1334" y="473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2">
            <a:extLst>
              <a:ext uri="{FF2B5EF4-FFF2-40B4-BE49-F238E27FC236}">
                <a16:creationId xmlns="" xmlns:a16="http://schemas.microsoft.com/office/drawing/2014/main" id="{9EB984EB-78D8-4D08-86CC-A0543C34E64F}"/>
              </a:ext>
            </a:extLst>
          </p:cNvPr>
          <p:cNvGrpSpPr/>
          <p:nvPr/>
        </p:nvGrpSpPr>
        <p:grpSpPr>
          <a:xfrm rot="757571" flipH="1">
            <a:off x="870992" y="1640920"/>
            <a:ext cx="2906796" cy="4000539"/>
            <a:chOff x="429974" y="166058"/>
            <a:chExt cx="1718004" cy="2364439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74" name="Freeform 230">
              <a:extLst>
                <a:ext uri="{FF2B5EF4-FFF2-40B4-BE49-F238E27FC236}">
                  <a16:creationId xmlns="" xmlns:a16="http://schemas.microsoft.com/office/drawing/2014/main" id="{62397D93-99FD-4B49-B461-F7649A535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74" y="166058"/>
              <a:ext cx="1718004" cy="2364439"/>
            </a:xfrm>
            <a:custGeom>
              <a:avLst/>
              <a:gdLst>
                <a:gd name="T0" fmla="*/ 3505 w 3685"/>
                <a:gd name="T1" fmla="*/ 3342 h 5076"/>
                <a:gd name="T2" fmla="*/ 3142 w 3685"/>
                <a:gd name="T3" fmla="*/ 3380 h 5076"/>
                <a:gd name="T4" fmla="*/ 2723 w 3685"/>
                <a:gd name="T5" fmla="*/ 3331 h 5076"/>
                <a:gd name="T6" fmla="*/ 2402 w 3685"/>
                <a:gd name="T7" fmla="*/ 3253 h 5076"/>
                <a:gd name="T8" fmla="*/ 2141 w 3685"/>
                <a:gd name="T9" fmla="*/ 3025 h 5076"/>
                <a:gd name="T10" fmla="*/ 2314 w 3685"/>
                <a:gd name="T11" fmla="*/ 2845 h 5076"/>
                <a:gd name="T12" fmla="*/ 2335 w 3685"/>
                <a:gd name="T13" fmla="*/ 3036 h 5076"/>
                <a:gd name="T14" fmla="*/ 2469 w 3685"/>
                <a:gd name="T15" fmla="*/ 3071 h 5076"/>
                <a:gd name="T16" fmla="*/ 2553 w 3685"/>
                <a:gd name="T17" fmla="*/ 2943 h 5076"/>
                <a:gd name="T18" fmla="*/ 2603 w 3685"/>
                <a:gd name="T19" fmla="*/ 2652 h 5076"/>
                <a:gd name="T20" fmla="*/ 2688 w 3685"/>
                <a:gd name="T21" fmla="*/ 2501 h 5076"/>
                <a:gd name="T22" fmla="*/ 2859 w 3685"/>
                <a:gd name="T23" fmla="*/ 2186 h 5076"/>
                <a:gd name="T24" fmla="*/ 3032 w 3685"/>
                <a:gd name="T25" fmla="*/ 1578 h 5076"/>
                <a:gd name="T26" fmla="*/ 2903 w 3685"/>
                <a:gd name="T27" fmla="*/ 1413 h 5076"/>
                <a:gd name="T28" fmla="*/ 2439 w 3685"/>
                <a:gd name="T29" fmla="*/ 704 h 5076"/>
                <a:gd name="T30" fmla="*/ 1911 w 3685"/>
                <a:gd name="T31" fmla="*/ 625 h 5076"/>
                <a:gd name="T32" fmla="*/ 1843 w 3685"/>
                <a:gd name="T33" fmla="*/ 91 h 5076"/>
                <a:gd name="T34" fmla="*/ 1682 w 3685"/>
                <a:gd name="T35" fmla="*/ 3 h 5076"/>
                <a:gd name="T36" fmla="*/ 1355 w 3685"/>
                <a:gd name="T37" fmla="*/ 80 h 5076"/>
                <a:gd name="T38" fmla="*/ 1231 w 3685"/>
                <a:gd name="T39" fmla="*/ 375 h 5076"/>
                <a:gd name="T40" fmla="*/ 1274 w 3685"/>
                <a:gd name="T41" fmla="*/ 656 h 5076"/>
                <a:gd name="T42" fmla="*/ 731 w 3685"/>
                <a:gd name="T43" fmla="*/ 972 h 5076"/>
                <a:gd name="T44" fmla="*/ 798 w 3685"/>
                <a:gd name="T45" fmla="*/ 1296 h 5076"/>
                <a:gd name="T46" fmla="*/ 864 w 3685"/>
                <a:gd name="T47" fmla="*/ 1374 h 5076"/>
                <a:gd name="T48" fmla="*/ 641 w 3685"/>
                <a:gd name="T49" fmla="*/ 2033 h 5076"/>
                <a:gd name="T50" fmla="*/ 726 w 3685"/>
                <a:gd name="T51" fmla="*/ 2388 h 5076"/>
                <a:gd name="T52" fmla="*/ 1075 w 3685"/>
                <a:gd name="T53" fmla="*/ 2318 h 5076"/>
                <a:gd name="T54" fmla="*/ 1159 w 3685"/>
                <a:gd name="T55" fmla="*/ 1487 h 5076"/>
                <a:gd name="T56" fmla="*/ 1361 w 3685"/>
                <a:gd name="T57" fmla="*/ 1876 h 5076"/>
                <a:gd name="T58" fmla="*/ 1382 w 3685"/>
                <a:gd name="T59" fmla="*/ 1986 h 5076"/>
                <a:gd name="T60" fmla="*/ 1392 w 3685"/>
                <a:gd name="T61" fmla="*/ 2052 h 5076"/>
                <a:gd name="T62" fmla="*/ 1370 w 3685"/>
                <a:gd name="T63" fmla="*/ 2501 h 5076"/>
                <a:gd name="T64" fmla="*/ 624 w 3685"/>
                <a:gd name="T65" fmla="*/ 3694 h 5076"/>
                <a:gd name="T66" fmla="*/ 223 w 3685"/>
                <a:gd name="T67" fmla="*/ 4714 h 5076"/>
                <a:gd name="T68" fmla="*/ 57 w 3685"/>
                <a:gd name="T69" fmla="*/ 5065 h 5076"/>
                <a:gd name="T70" fmla="*/ 539 w 3685"/>
                <a:gd name="T71" fmla="*/ 4879 h 5076"/>
                <a:gd name="T72" fmla="*/ 720 w 3685"/>
                <a:gd name="T73" fmla="*/ 4402 h 5076"/>
                <a:gd name="T74" fmla="*/ 942 w 3685"/>
                <a:gd name="T75" fmla="*/ 4080 h 5076"/>
                <a:gd name="T76" fmla="*/ 1051 w 3685"/>
                <a:gd name="T77" fmla="*/ 3687 h 5076"/>
                <a:gd name="T78" fmla="*/ 1248 w 3685"/>
                <a:gd name="T79" fmla="*/ 3462 h 5076"/>
                <a:gd name="T80" fmla="*/ 2697 w 3685"/>
                <a:gd name="T81" fmla="*/ 3658 h 5076"/>
                <a:gd name="T82" fmla="*/ 3628 w 3685"/>
                <a:gd name="T83" fmla="*/ 4087 h 5076"/>
                <a:gd name="T84" fmla="*/ 2308 w 3685"/>
                <a:gd name="T85" fmla="*/ 1787 h 5076"/>
                <a:gd name="T86" fmla="*/ 2334 w 3685"/>
                <a:gd name="T87" fmla="*/ 1579 h 5076"/>
                <a:gd name="T88" fmla="*/ 2642 w 3685"/>
                <a:gd name="T89" fmla="*/ 1697 h 5076"/>
                <a:gd name="T90" fmla="*/ 2731 w 3685"/>
                <a:gd name="T91" fmla="*/ 1838 h 5076"/>
                <a:gd name="T92" fmla="*/ 2583 w 3685"/>
                <a:gd name="T93" fmla="*/ 2268 h 5076"/>
                <a:gd name="T94" fmla="*/ 2477 w 3685"/>
                <a:gd name="T95" fmla="*/ 2446 h 5076"/>
                <a:gd name="T96" fmla="*/ 2379 w 3685"/>
                <a:gd name="T97" fmla="*/ 2143 h 5076"/>
                <a:gd name="T98" fmla="*/ 2303 w 3685"/>
                <a:gd name="T99" fmla="*/ 2006 h 5076"/>
                <a:gd name="T100" fmla="*/ 2293 w 3685"/>
                <a:gd name="T101" fmla="*/ 1920 h 5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5" h="5076">
                  <a:moveTo>
                    <a:pt x="3649" y="3809"/>
                  </a:moveTo>
                  <a:cubicBezTo>
                    <a:pt x="3649" y="3767"/>
                    <a:pt x="3640" y="3731"/>
                    <a:pt x="3625" y="3692"/>
                  </a:cubicBezTo>
                  <a:cubicBezTo>
                    <a:pt x="3620" y="3680"/>
                    <a:pt x="3615" y="3669"/>
                    <a:pt x="3609" y="3656"/>
                  </a:cubicBezTo>
                  <a:cubicBezTo>
                    <a:pt x="3532" y="3568"/>
                    <a:pt x="3499" y="3457"/>
                    <a:pt x="3505" y="3342"/>
                  </a:cubicBezTo>
                  <a:cubicBezTo>
                    <a:pt x="3502" y="3332"/>
                    <a:pt x="3502" y="3320"/>
                    <a:pt x="3498" y="3309"/>
                  </a:cubicBezTo>
                  <a:cubicBezTo>
                    <a:pt x="3489" y="3288"/>
                    <a:pt x="3483" y="3266"/>
                    <a:pt x="3464" y="3251"/>
                  </a:cubicBezTo>
                  <a:cubicBezTo>
                    <a:pt x="3409" y="3208"/>
                    <a:pt x="3350" y="3204"/>
                    <a:pt x="3282" y="3231"/>
                  </a:cubicBezTo>
                  <a:cubicBezTo>
                    <a:pt x="3214" y="3257"/>
                    <a:pt x="3191" y="3324"/>
                    <a:pt x="3142" y="3380"/>
                  </a:cubicBezTo>
                  <a:cubicBezTo>
                    <a:pt x="3072" y="3388"/>
                    <a:pt x="3022" y="3404"/>
                    <a:pt x="2946" y="3396"/>
                  </a:cubicBezTo>
                  <a:cubicBezTo>
                    <a:pt x="2929" y="3394"/>
                    <a:pt x="2874" y="3383"/>
                    <a:pt x="2848" y="3376"/>
                  </a:cubicBezTo>
                  <a:cubicBezTo>
                    <a:pt x="2842" y="3374"/>
                    <a:pt x="2827" y="3372"/>
                    <a:pt x="2817" y="3368"/>
                  </a:cubicBezTo>
                  <a:cubicBezTo>
                    <a:pt x="2788" y="3354"/>
                    <a:pt x="2755" y="3340"/>
                    <a:pt x="2723" y="3331"/>
                  </a:cubicBezTo>
                  <a:cubicBezTo>
                    <a:pt x="2713" y="3328"/>
                    <a:pt x="2701" y="3325"/>
                    <a:pt x="2691" y="3322"/>
                  </a:cubicBezTo>
                  <a:cubicBezTo>
                    <a:pt x="2681" y="3319"/>
                    <a:pt x="2672" y="3314"/>
                    <a:pt x="2662" y="3311"/>
                  </a:cubicBezTo>
                  <a:cubicBezTo>
                    <a:pt x="2589" y="3275"/>
                    <a:pt x="2515" y="3265"/>
                    <a:pt x="2435" y="3254"/>
                  </a:cubicBezTo>
                  <a:cubicBezTo>
                    <a:pt x="2425" y="3252"/>
                    <a:pt x="2413" y="3253"/>
                    <a:pt x="2402" y="3253"/>
                  </a:cubicBezTo>
                  <a:cubicBezTo>
                    <a:pt x="2391" y="3253"/>
                    <a:pt x="2379" y="3257"/>
                    <a:pt x="2368" y="3257"/>
                  </a:cubicBezTo>
                  <a:cubicBezTo>
                    <a:pt x="2358" y="3258"/>
                    <a:pt x="2346" y="3256"/>
                    <a:pt x="2335" y="3255"/>
                  </a:cubicBezTo>
                  <a:cubicBezTo>
                    <a:pt x="2284" y="3253"/>
                    <a:pt x="2235" y="3257"/>
                    <a:pt x="2185" y="3267"/>
                  </a:cubicBezTo>
                  <a:cubicBezTo>
                    <a:pt x="2176" y="3184"/>
                    <a:pt x="2139" y="3109"/>
                    <a:pt x="2141" y="3025"/>
                  </a:cubicBezTo>
                  <a:cubicBezTo>
                    <a:pt x="2144" y="2941"/>
                    <a:pt x="2118" y="2907"/>
                    <a:pt x="2172" y="2827"/>
                  </a:cubicBezTo>
                  <a:cubicBezTo>
                    <a:pt x="2189" y="2803"/>
                    <a:pt x="2232" y="2748"/>
                    <a:pt x="2251" y="2717"/>
                  </a:cubicBezTo>
                  <a:cubicBezTo>
                    <a:pt x="2279" y="2705"/>
                    <a:pt x="2299" y="2690"/>
                    <a:pt x="2326" y="2710"/>
                  </a:cubicBezTo>
                  <a:cubicBezTo>
                    <a:pt x="2369" y="2741"/>
                    <a:pt x="2328" y="2815"/>
                    <a:pt x="2314" y="2845"/>
                  </a:cubicBezTo>
                  <a:cubicBezTo>
                    <a:pt x="2301" y="2875"/>
                    <a:pt x="2226" y="2951"/>
                    <a:pt x="2277" y="2959"/>
                  </a:cubicBezTo>
                  <a:cubicBezTo>
                    <a:pt x="2329" y="2967"/>
                    <a:pt x="2380" y="2852"/>
                    <a:pt x="2400" y="2811"/>
                  </a:cubicBezTo>
                  <a:cubicBezTo>
                    <a:pt x="2396" y="2842"/>
                    <a:pt x="2382" y="2897"/>
                    <a:pt x="2371" y="2924"/>
                  </a:cubicBezTo>
                  <a:cubicBezTo>
                    <a:pt x="2346" y="2983"/>
                    <a:pt x="2322" y="3023"/>
                    <a:pt x="2335" y="3036"/>
                  </a:cubicBezTo>
                  <a:cubicBezTo>
                    <a:pt x="2344" y="3046"/>
                    <a:pt x="2358" y="3047"/>
                    <a:pt x="2360" y="3045"/>
                  </a:cubicBezTo>
                  <a:cubicBezTo>
                    <a:pt x="2419" y="2985"/>
                    <a:pt x="2440" y="2865"/>
                    <a:pt x="2458" y="2873"/>
                  </a:cubicBezTo>
                  <a:cubicBezTo>
                    <a:pt x="2476" y="2882"/>
                    <a:pt x="2472" y="2911"/>
                    <a:pt x="2470" y="2958"/>
                  </a:cubicBezTo>
                  <a:cubicBezTo>
                    <a:pt x="2466" y="3057"/>
                    <a:pt x="2467" y="3061"/>
                    <a:pt x="2469" y="3071"/>
                  </a:cubicBezTo>
                  <a:cubicBezTo>
                    <a:pt x="2472" y="3092"/>
                    <a:pt x="2480" y="3105"/>
                    <a:pt x="2506" y="3088"/>
                  </a:cubicBezTo>
                  <a:cubicBezTo>
                    <a:pt x="2511" y="3084"/>
                    <a:pt x="2515" y="3078"/>
                    <a:pt x="2516" y="3071"/>
                  </a:cubicBezTo>
                  <a:cubicBezTo>
                    <a:pt x="2522" y="3022"/>
                    <a:pt x="2517" y="2951"/>
                    <a:pt x="2522" y="2894"/>
                  </a:cubicBezTo>
                  <a:cubicBezTo>
                    <a:pt x="2526" y="2841"/>
                    <a:pt x="2551" y="2871"/>
                    <a:pt x="2553" y="2943"/>
                  </a:cubicBezTo>
                  <a:cubicBezTo>
                    <a:pt x="2553" y="2956"/>
                    <a:pt x="2580" y="3094"/>
                    <a:pt x="2601" y="3024"/>
                  </a:cubicBezTo>
                  <a:cubicBezTo>
                    <a:pt x="2619" y="2966"/>
                    <a:pt x="2610" y="2902"/>
                    <a:pt x="2601" y="2839"/>
                  </a:cubicBezTo>
                  <a:cubicBezTo>
                    <a:pt x="2593" y="2790"/>
                    <a:pt x="2586" y="2735"/>
                    <a:pt x="2595" y="2684"/>
                  </a:cubicBezTo>
                  <a:cubicBezTo>
                    <a:pt x="2597" y="2675"/>
                    <a:pt x="2598" y="2665"/>
                    <a:pt x="2603" y="2652"/>
                  </a:cubicBezTo>
                  <a:cubicBezTo>
                    <a:pt x="2614" y="2625"/>
                    <a:pt x="2632" y="2612"/>
                    <a:pt x="2647" y="2577"/>
                  </a:cubicBezTo>
                  <a:cubicBezTo>
                    <a:pt x="2649" y="2573"/>
                    <a:pt x="2651" y="2571"/>
                    <a:pt x="2653" y="2568"/>
                  </a:cubicBezTo>
                  <a:cubicBezTo>
                    <a:pt x="2666" y="2549"/>
                    <a:pt x="2676" y="2531"/>
                    <a:pt x="2685" y="2510"/>
                  </a:cubicBezTo>
                  <a:cubicBezTo>
                    <a:pt x="2686" y="2507"/>
                    <a:pt x="2687" y="2504"/>
                    <a:pt x="2688" y="2501"/>
                  </a:cubicBezTo>
                  <a:cubicBezTo>
                    <a:pt x="2698" y="2475"/>
                    <a:pt x="2713" y="2451"/>
                    <a:pt x="2722" y="2424"/>
                  </a:cubicBezTo>
                  <a:cubicBezTo>
                    <a:pt x="2724" y="2421"/>
                    <a:pt x="2726" y="2418"/>
                    <a:pt x="2728" y="2415"/>
                  </a:cubicBezTo>
                  <a:cubicBezTo>
                    <a:pt x="2752" y="2364"/>
                    <a:pt x="2775" y="2319"/>
                    <a:pt x="2805" y="2264"/>
                  </a:cubicBezTo>
                  <a:cubicBezTo>
                    <a:pt x="2808" y="2259"/>
                    <a:pt x="2858" y="2188"/>
                    <a:pt x="2859" y="2186"/>
                  </a:cubicBezTo>
                  <a:cubicBezTo>
                    <a:pt x="2893" y="2138"/>
                    <a:pt x="2906" y="2113"/>
                    <a:pt x="2943" y="2075"/>
                  </a:cubicBezTo>
                  <a:cubicBezTo>
                    <a:pt x="2952" y="2063"/>
                    <a:pt x="2985" y="2028"/>
                    <a:pt x="2990" y="2019"/>
                  </a:cubicBezTo>
                  <a:cubicBezTo>
                    <a:pt x="3025" y="1952"/>
                    <a:pt x="3060" y="1865"/>
                    <a:pt x="3080" y="1804"/>
                  </a:cubicBezTo>
                  <a:cubicBezTo>
                    <a:pt x="3109" y="1716"/>
                    <a:pt x="3063" y="1636"/>
                    <a:pt x="3032" y="1578"/>
                  </a:cubicBezTo>
                  <a:cubicBezTo>
                    <a:pt x="3000" y="1519"/>
                    <a:pt x="2998" y="1532"/>
                    <a:pt x="2951" y="1511"/>
                  </a:cubicBezTo>
                  <a:cubicBezTo>
                    <a:pt x="2949" y="1510"/>
                    <a:pt x="2945" y="1507"/>
                    <a:pt x="2942" y="1503"/>
                  </a:cubicBezTo>
                  <a:cubicBezTo>
                    <a:pt x="2939" y="1495"/>
                    <a:pt x="2934" y="1485"/>
                    <a:pt x="2931" y="1477"/>
                  </a:cubicBezTo>
                  <a:cubicBezTo>
                    <a:pt x="2924" y="1454"/>
                    <a:pt x="2914" y="1433"/>
                    <a:pt x="2903" y="1413"/>
                  </a:cubicBezTo>
                  <a:cubicBezTo>
                    <a:pt x="2859" y="1325"/>
                    <a:pt x="2728" y="1285"/>
                    <a:pt x="2748" y="1164"/>
                  </a:cubicBezTo>
                  <a:cubicBezTo>
                    <a:pt x="2778" y="1042"/>
                    <a:pt x="2728" y="931"/>
                    <a:pt x="2654" y="843"/>
                  </a:cubicBezTo>
                  <a:cubicBezTo>
                    <a:pt x="2639" y="827"/>
                    <a:pt x="2623" y="812"/>
                    <a:pt x="2606" y="798"/>
                  </a:cubicBezTo>
                  <a:cubicBezTo>
                    <a:pt x="2556" y="756"/>
                    <a:pt x="2498" y="724"/>
                    <a:pt x="2439" y="704"/>
                  </a:cubicBezTo>
                  <a:cubicBezTo>
                    <a:pt x="2417" y="695"/>
                    <a:pt x="2395" y="686"/>
                    <a:pt x="2373" y="678"/>
                  </a:cubicBezTo>
                  <a:cubicBezTo>
                    <a:pt x="2262" y="639"/>
                    <a:pt x="2145" y="614"/>
                    <a:pt x="2028" y="610"/>
                  </a:cubicBezTo>
                  <a:cubicBezTo>
                    <a:pt x="2010" y="612"/>
                    <a:pt x="1992" y="614"/>
                    <a:pt x="1973" y="616"/>
                  </a:cubicBezTo>
                  <a:cubicBezTo>
                    <a:pt x="1954" y="619"/>
                    <a:pt x="1933" y="622"/>
                    <a:pt x="1911" y="625"/>
                  </a:cubicBezTo>
                  <a:cubicBezTo>
                    <a:pt x="1930" y="568"/>
                    <a:pt x="1924" y="513"/>
                    <a:pt x="1921" y="455"/>
                  </a:cubicBezTo>
                  <a:cubicBezTo>
                    <a:pt x="1931" y="454"/>
                    <a:pt x="1938" y="452"/>
                    <a:pt x="1941" y="443"/>
                  </a:cubicBezTo>
                  <a:cubicBezTo>
                    <a:pt x="1944" y="433"/>
                    <a:pt x="1938" y="425"/>
                    <a:pt x="1930" y="420"/>
                  </a:cubicBezTo>
                  <a:cubicBezTo>
                    <a:pt x="1942" y="295"/>
                    <a:pt x="1929" y="186"/>
                    <a:pt x="1843" y="91"/>
                  </a:cubicBezTo>
                  <a:cubicBezTo>
                    <a:pt x="1836" y="84"/>
                    <a:pt x="1830" y="81"/>
                    <a:pt x="1824" y="75"/>
                  </a:cubicBezTo>
                  <a:cubicBezTo>
                    <a:pt x="1808" y="61"/>
                    <a:pt x="1792" y="49"/>
                    <a:pt x="1774" y="39"/>
                  </a:cubicBezTo>
                  <a:cubicBezTo>
                    <a:pt x="1768" y="35"/>
                    <a:pt x="1762" y="33"/>
                    <a:pt x="1756" y="29"/>
                  </a:cubicBezTo>
                  <a:cubicBezTo>
                    <a:pt x="1732" y="17"/>
                    <a:pt x="1709" y="8"/>
                    <a:pt x="1682" y="3"/>
                  </a:cubicBezTo>
                  <a:cubicBezTo>
                    <a:pt x="1673" y="2"/>
                    <a:pt x="1665" y="0"/>
                    <a:pt x="1656" y="0"/>
                  </a:cubicBezTo>
                  <a:cubicBezTo>
                    <a:pt x="1565" y="1"/>
                    <a:pt x="1483" y="11"/>
                    <a:pt x="1399" y="49"/>
                  </a:cubicBezTo>
                  <a:cubicBezTo>
                    <a:pt x="1391" y="52"/>
                    <a:pt x="1384" y="58"/>
                    <a:pt x="1377" y="63"/>
                  </a:cubicBezTo>
                  <a:cubicBezTo>
                    <a:pt x="1369" y="68"/>
                    <a:pt x="1362" y="74"/>
                    <a:pt x="1355" y="80"/>
                  </a:cubicBezTo>
                  <a:cubicBezTo>
                    <a:pt x="1291" y="143"/>
                    <a:pt x="1254" y="214"/>
                    <a:pt x="1239" y="301"/>
                  </a:cubicBezTo>
                  <a:cubicBezTo>
                    <a:pt x="1237" y="312"/>
                    <a:pt x="1236" y="322"/>
                    <a:pt x="1235" y="331"/>
                  </a:cubicBezTo>
                  <a:cubicBezTo>
                    <a:pt x="1234" y="340"/>
                    <a:pt x="1233" y="346"/>
                    <a:pt x="1232" y="353"/>
                  </a:cubicBezTo>
                  <a:cubicBezTo>
                    <a:pt x="1232" y="361"/>
                    <a:pt x="1232" y="368"/>
                    <a:pt x="1231" y="375"/>
                  </a:cubicBezTo>
                  <a:cubicBezTo>
                    <a:pt x="1227" y="411"/>
                    <a:pt x="1228" y="444"/>
                    <a:pt x="1234" y="479"/>
                  </a:cubicBezTo>
                  <a:cubicBezTo>
                    <a:pt x="1235" y="488"/>
                    <a:pt x="1237" y="495"/>
                    <a:pt x="1239" y="504"/>
                  </a:cubicBezTo>
                  <a:cubicBezTo>
                    <a:pt x="1241" y="513"/>
                    <a:pt x="1242" y="520"/>
                    <a:pt x="1245" y="529"/>
                  </a:cubicBezTo>
                  <a:cubicBezTo>
                    <a:pt x="1258" y="574"/>
                    <a:pt x="1295" y="607"/>
                    <a:pt x="1274" y="656"/>
                  </a:cubicBezTo>
                  <a:cubicBezTo>
                    <a:pt x="1251" y="672"/>
                    <a:pt x="1229" y="675"/>
                    <a:pt x="1206" y="675"/>
                  </a:cubicBezTo>
                  <a:cubicBezTo>
                    <a:pt x="1182" y="676"/>
                    <a:pt x="1158" y="673"/>
                    <a:pt x="1133" y="677"/>
                  </a:cubicBezTo>
                  <a:cubicBezTo>
                    <a:pt x="1105" y="676"/>
                    <a:pt x="1078" y="678"/>
                    <a:pt x="1052" y="683"/>
                  </a:cubicBezTo>
                  <a:cubicBezTo>
                    <a:pt x="908" y="719"/>
                    <a:pt x="746" y="810"/>
                    <a:pt x="731" y="972"/>
                  </a:cubicBezTo>
                  <a:cubicBezTo>
                    <a:pt x="724" y="997"/>
                    <a:pt x="720" y="1022"/>
                    <a:pt x="718" y="1047"/>
                  </a:cubicBezTo>
                  <a:cubicBezTo>
                    <a:pt x="715" y="1098"/>
                    <a:pt x="722" y="1151"/>
                    <a:pt x="741" y="1204"/>
                  </a:cubicBezTo>
                  <a:cubicBezTo>
                    <a:pt x="745" y="1220"/>
                    <a:pt x="752" y="1236"/>
                    <a:pt x="761" y="1252"/>
                  </a:cubicBezTo>
                  <a:cubicBezTo>
                    <a:pt x="770" y="1267"/>
                    <a:pt x="782" y="1282"/>
                    <a:pt x="798" y="1296"/>
                  </a:cubicBezTo>
                  <a:cubicBezTo>
                    <a:pt x="805" y="1303"/>
                    <a:pt x="813" y="1304"/>
                    <a:pt x="821" y="1309"/>
                  </a:cubicBezTo>
                  <a:cubicBezTo>
                    <a:pt x="830" y="1313"/>
                    <a:pt x="838" y="1355"/>
                    <a:pt x="847" y="1358"/>
                  </a:cubicBezTo>
                  <a:cubicBezTo>
                    <a:pt x="855" y="1360"/>
                    <a:pt x="863" y="1363"/>
                    <a:pt x="871" y="1366"/>
                  </a:cubicBezTo>
                  <a:cubicBezTo>
                    <a:pt x="879" y="1369"/>
                    <a:pt x="856" y="1371"/>
                    <a:pt x="864" y="1374"/>
                  </a:cubicBezTo>
                  <a:cubicBezTo>
                    <a:pt x="798" y="1421"/>
                    <a:pt x="834" y="1471"/>
                    <a:pt x="798" y="1545"/>
                  </a:cubicBezTo>
                  <a:cubicBezTo>
                    <a:pt x="769" y="1560"/>
                    <a:pt x="753" y="1575"/>
                    <a:pt x="733" y="1603"/>
                  </a:cubicBezTo>
                  <a:cubicBezTo>
                    <a:pt x="730" y="1608"/>
                    <a:pt x="724" y="1614"/>
                    <a:pt x="718" y="1622"/>
                  </a:cubicBezTo>
                  <a:cubicBezTo>
                    <a:pt x="619" y="1745"/>
                    <a:pt x="623" y="1881"/>
                    <a:pt x="641" y="2033"/>
                  </a:cubicBezTo>
                  <a:cubicBezTo>
                    <a:pt x="644" y="2041"/>
                    <a:pt x="647" y="2049"/>
                    <a:pt x="650" y="2058"/>
                  </a:cubicBezTo>
                  <a:cubicBezTo>
                    <a:pt x="653" y="2066"/>
                    <a:pt x="657" y="2074"/>
                    <a:pt x="661" y="2082"/>
                  </a:cubicBezTo>
                  <a:cubicBezTo>
                    <a:pt x="661" y="2181"/>
                    <a:pt x="669" y="2273"/>
                    <a:pt x="711" y="2364"/>
                  </a:cubicBezTo>
                  <a:cubicBezTo>
                    <a:pt x="716" y="2373"/>
                    <a:pt x="721" y="2379"/>
                    <a:pt x="726" y="2388"/>
                  </a:cubicBezTo>
                  <a:cubicBezTo>
                    <a:pt x="771" y="2481"/>
                    <a:pt x="846" y="2529"/>
                    <a:pt x="939" y="2465"/>
                  </a:cubicBezTo>
                  <a:cubicBezTo>
                    <a:pt x="948" y="2458"/>
                    <a:pt x="957" y="2452"/>
                    <a:pt x="965" y="2445"/>
                  </a:cubicBezTo>
                  <a:cubicBezTo>
                    <a:pt x="998" y="2416"/>
                    <a:pt x="1027" y="2380"/>
                    <a:pt x="1054" y="2346"/>
                  </a:cubicBezTo>
                  <a:cubicBezTo>
                    <a:pt x="1061" y="2337"/>
                    <a:pt x="1069" y="2325"/>
                    <a:pt x="1075" y="2318"/>
                  </a:cubicBezTo>
                  <a:cubicBezTo>
                    <a:pt x="1133" y="2237"/>
                    <a:pt x="1185" y="2090"/>
                    <a:pt x="1188" y="2006"/>
                  </a:cubicBezTo>
                  <a:cubicBezTo>
                    <a:pt x="1192" y="1855"/>
                    <a:pt x="1151" y="1818"/>
                    <a:pt x="1080" y="1707"/>
                  </a:cubicBezTo>
                  <a:cubicBezTo>
                    <a:pt x="1072" y="1692"/>
                    <a:pt x="1076" y="1674"/>
                    <a:pt x="1084" y="1659"/>
                  </a:cubicBezTo>
                  <a:cubicBezTo>
                    <a:pt x="1128" y="1609"/>
                    <a:pt x="1146" y="1552"/>
                    <a:pt x="1159" y="1487"/>
                  </a:cubicBezTo>
                  <a:cubicBezTo>
                    <a:pt x="1186" y="1560"/>
                    <a:pt x="1217" y="1624"/>
                    <a:pt x="1257" y="1692"/>
                  </a:cubicBezTo>
                  <a:cubicBezTo>
                    <a:pt x="1277" y="1725"/>
                    <a:pt x="1304" y="1764"/>
                    <a:pt x="1324" y="1798"/>
                  </a:cubicBezTo>
                  <a:cubicBezTo>
                    <a:pt x="1331" y="1810"/>
                    <a:pt x="1339" y="1825"/>
                    <a:pt x="1344" y="1835"/>
                  </a:cubicBezTo>
                  <a:cubicBezTo>
                    <a:pt x="1349" y="1846"/>
                    <a:pt x="1360" y="1882"/>
                    <a:pt x="1361" y="1876"/>
                  </a:cubicBezTo>
                  <a:cubicBezTo>
                    <a:pt x="1363" y="1888"/>
                    <a:pt x="1376" y="1952"/>
                    <a:pt x="1370" y="1902"/>
                  </a:cubicBezTo>
                  <a:cubicBezTo>
                    <a:pt x="1372" y="1918"/>
                    <a:pt x="1382" y="1984"/>
                    <a:pt x="1373" y="1929"/>
                  </a:cubicBezTo>
                  <a:cubicBezTo>
                    <a:pt x="1374" y="1937"/>
                    <a:pt x="1380" y="1994"/>
                    <a:pt x="1382" y="1957"/>
                  </a:cubicBezTo>
                  <a:cubicBezTo>
                    <a:pt x="1383" y="1966"/>
                    <a:pt x="1381" y="1977"/>
                    <a:pt x="1382" y="1986"/>
                  </a:cubicBezTo>
                  <a:cubicBezTo>
                    <a:pt x="1383" y="1994"/>
                    <a:pt x="1388" y="2004"/>
                    <a:pt x="1388" y="2013"/>
                  </a:cubicBezTo>
                  <a:cubicBezTo>
                    <a:pt x="1379" y="1979"/>
                    <a:pt x="1389" y="2037"/>
                    <a:pt x="1390" y="2042"/>
                  </a:cubicBezTo>
                  <a:cubicBezTo>
                    <a:pt x="1387" y="2022"/>
                    <a:pt x="1385" y="2009"/>
                    <a:pt x="1390" y="2037"/>
                  </a:cubicBezTo>
                  <a:cubicBezTo>
                    <a:pt x="1391" y="2042"/>
                    <a:pt x="1392" y="2046"/>
                    <a:pt x="1392" y="2052"/>
                  </a:cubicBezTo>
                  <a:cubicBezTo>
                    <a:pt x="1403" y="2151"/>
                    <a:pt x="1416" y="2241"/>
                    <a:pt x="1394" y="2340"/>
                  </a:cubicBezTo>
                  <a:cubicBezTo>
                    <a:pt x="1392" y="2348"/>
                    <a:pt x="1389" y="2357"/>
                    <a:pt x="1387" y="2366"/>
                  </a:cubicBezTo>
                  <a:cubicBezTo>
                    <a:pt x="1377" y="2401"/>
                    <a:pt x="1370" y="2437"/>
                    <a:pt x="1370" y="2473"/>
                  </a:cubicBezTo>
                  <a:cubicBezTo>
                    <a:pt x="1370" y="2482"/>
                    <a:pt x="1369" y="2492"/>
                    <a:pt x="1370" y="2501"/>
                  </a:cubicBezTo>
                  <a:cubicBezTo>
                    <a:pt x="1370" y="2554"/>
                    <a:pt x="1365" y="2611"/>
                    <a:pt x="1371" y="2660"/>
                  </a:cubicBezTo>
                  <a:cubicBezTo>
                    <a:pt x="1310" y="2749"/>
                    <a:pt x="1322" y="2691"/>
                    <a:pt x="1227" y="2796"/>
                  </a:cubicBezTo>
                  <a:cubicBezTo>
                    <a:pt x="1132" y="2900"/>
                    <a:pt x="919" y="3062"/>
                    <a:pt x="797" y="3198"/>
                  </a:cubicBezTo>
                  <a:cubicBezTo>
                    <a:pt x="676" y="3334"/>
                    <a:pt x="640" y="3493"/>
                    <a:pt x="624" y="3694"/>
                  </a:cubicBezTo>
                  <a:cubicBezTo>
                    <a:pt x="607" y="3895"/>
                    <a:pt x="517" y="4220"/>
                    <a:pt x="453" y="4394"/>
                  </a:cubicBezTo>
                  <a:cubicBezTo>
                    <a:pt x="388" y="4569"/>
                    <a:pt x="353" y="4564"/>
                    <a:pt x="260" y="4682"/>
                  </a:cubicBezTo>
                  <a:cubicBezTo>
                    <a:pt x="252" y="4692"/>
                    <a:pt x="252" y="4689"/>
                    <a:pt x="244" y="4697"/>
                  </a:cubicBezTo>
                  <a:cubicBezTo>
                    <a:pt x="237" y="4705"/>
                    <a:pt x="231" y="4708"/>
                    <a:pt x="223" y="4714"/>
                  </a:cubicBezTo>
                  <a:cubicBezTo>
                    <a:pt x="215" y="4720"/>
                    <a:pt x="177" y="4784"/>
                    <a:pt x="168" y="4789"/>
                  </a:cubicBezTo>
                  <a:cubicBezTo>
                    <a:pt x="159" y="4795"/>
                    <a:pt x="152" y="4799"/>
                    <a:pt x="142" y="4805"/>
                  </a:cubicBezTo>
                  <a:cubicBezTo>
                    <a:pt x="56" y="4857"/>
                    <a:pt x="0" y="4936"/>
                    <a:pt x="27" y="5039"/>
                  </a:cubicBezTo>
                  <a:cubicBezTo>
                    <a:pt x="35" y="5050"/>
                    <a:pt x="45" y="5058"/>
                    <a:pt x="57" y="5065"/>
                  </a:cubicBezTo>
                  <a:cubicBezTo>
                    <a:pt x="63" y="5068"/>
                    <a:pt x="69" y="5070"/>
                    <a:pt x="75" y="5072"/>
                  </a:cubicBezTo>
                  <a:cubicBezTo>
                    <a:pt x="223" y="5076"/>
                    <a:pt x="356" y="5050"/>
                    <a:pt x="473" y="4959"/>
                  </a:cubicBezTo>
                  <a:cubicBezTo>
                    <a:pt x="482" y="4953"/>
                    <a:pt x="485" y="4946"/>
                    <a:pt x="491" y="4940"/>
                  </a:cubicBezTo>
                  <a:cubicBezTo>
                    <a:pt x="508" y="4920"/>
                    <a:pt x="524" y="4900"/>
                    <a:pt x="539" y="4879"/>
                  </a:cubicBezTo>
                  <a:cubicBezTo>
                    <a:pt x="546" y="4869"/>
                    <a:pt x="550" y="4859"/>
                    <a:pt x="555" y="4849"/>
                  </a:cubicBezTo>
                  <a:cubicBezTo>
                    <a:pt x="574" y="4806"/>
                    <a:pt x="617" y="4709"/>
                    <a:pt x="630" y="4662"/>
                  </a:cubicBezTo>
                  <a:cubicBezTo>
                    <a:pt x="651" y="4588"/>
                    <a:pt x="677" y="4509"/>
                    <a:pt x="706" y="4436"/>
                  </a:cubicBezTo>
                  <a:cubicBezTo>
                    <a:pt x="711" y="4425"/>
                    <a:pt x="717" y="4413"/>
                    <a:pt x="720" y="4402"/>
                  </a:cubicBezTo>
                  <a:cubicBezTo>
                    <a:pt x="724" y="4390"/>
                    <a:pt x="726" y="4378"/>
                    <a:pt x="730" y="4366"/>
                  </a:cubicBezTo>
                  <a:cubicBezTo>
                    <a:pt x="735" y="4355"/>
                    <a:pt x="739" y="4344"/>
                    <a:pt x="745" y="4333"/>
                  </a:cubicBezTo>
                  <a:cubicBezTo>
                    <a:pt x="751" y="4323"/>
                    <a:pt x="756" y="4311"/>
                    <a:pt x="763" y="4301"/>
                  </a:cubicBezTo>
                  <a:cubicBezTo>
                    <a:pt x="820" y="4225"/>
                    <a:pt x="885" y="4155"/>
                    <a:pt x="942" y="4080"/>
                  </a:cubicBezTo>
                  <a:cubicBezTo>
                    <a:pt x="950" y="4069"/>
                    <a:pt x="958" y="4058"/>
                    <a:pt x="965" y="4047"/>
                  </a:cubicBezTo>
                  <a:cubicBezTo>
                    <a:pt x="1013" y="3964"/>
                    <a:pt x="1021" y="3874"/>
                    <a:pt x="1039" y="3782"/>
                  </a:cubicBezTo>
                  <a:cubicBezTo>
                    <a:pt x="1041" y="3771"/>
                    <a:pt x="1040" y="3761"/>
                    <a:pt x="1042" y="3750"/>
                  </a:cubicBezTo>
                  <a:cubicBezTo>
                    <a:pt x="1044" y="3729"/>
                    <a:pt x="1047" y="3708"/>
                    <a:pt x="1051" y="3687"/>
                  </a:cubicBezTo>
                  <a:cubicBezTo>
                    <a:pt x="1053" y="3674"/>
                    <a:pt x="1056" y="3661"/>
                    <a:pt x="1059" y="3648"/>
                  </a:cubicBezTo>
                  <a:cubicBezTo>
                    <a:pt x="1065" y="3622"/>
                    <a:pt x="1072" y="3596"/>
                    <a:pt x="1080" y="3571"/>
                  </a:cubicBezTo>
                  <a:cubicBezTo>
                    <a:pt x="1088" y="3562"/>
                    <a:pt x="1092" y="3556"/>
                    <a:pt x="1101" y="3548"/>
                  </a:cubicBezTo>
                  <a:cubicBezTo>
                    <a:pt x="1148" y="3510"/>
                    <a:pt x="1191" y="3494"/>
                    <a:pt x="1248" y="3462"/>
                  </a:cubicBezTo>
                  <a:cubicBezTo>
                    <a:pt x="1338" y="3412"/>
                    <a:pt x="1503" y="3309"/>
                    <a:pt x="1582" y="3236"/>
                  </a:cubicBezTo>
                  <a:cubicBezTo>
                    <a:pt x="1662" y="3323"/>
                    <a:pt x="1643" y="3427"/>
                    <a:pt x="1729" y="3524"/>
                  </a:cubicBezTo>
                  <a:cubicBezTo>
                    <a:pt x="1816" y="3621"/>
                    <a:pt x="1860" y="3749"/>
                    <a:pt x="2048" y="3738"/>
                  </a:cubicBezTo>
                  <a:cubicBezTo>
                    <a:pt x="2235" y="3727"/>
                    <a:pt x="2488" y="3664"/>
                    <a:pt x="2697" y="3658"/>
                  </a:cubicBezTo>
                  <a:cubicBezTo>
                    <a:pt x="2905" y="3653"/>
                    <a:pt x="3142" y="3700"/>
                    <a:pt x="3334" y="3770"/>
                  </a:cubicBezTo>
                  <a:cubicBezTo>
                    <a:pt x="3391" y="3791"/>
                    <a:pt x="3400" y="3815"/>
                    <a:pt x="3437" y="3850"/>
                  </a:cubicBezTo>
                  <a:cubicBezTo>
                    <a:pt x="3449" y="3861"/>
                    <a:pt x="3440" y="3870"/>
                    <a:pt x="3450" y="3882"/>
                  </a:cubicBezTo>
                  <a:cubicBezTo>
                    <a:pt x="3506" y="3951"/>
                    <a:pt x="3521" y="4106"/>
                    <a:pt x="3628" y="4087"/>
                  </a:cubicBezTo>
                  <a:cubicBezTo>
                    <a:pt x="3685" y="4040"/>
                    <a:pt x="3652" y="3918"/>
                    <a:pt x="3651" y="3855"/>
                  </a:cubicBezTo>
                  <a:cubicBezTo>
                    <a:pt x="3650" y="3841"/>
                    <a:pt x="3649" y="3823"/>
                    <a:pt x="3649" y="3809"/>
                  </a:cubicBezTo>
                  <a:close/>
                  <a:moveTo>
                    <a:pt x="2292" y="1834"/>
                  </a:moveTo>
                  <a:cubicBezTo>
                    <a:pt x="2305" y="1821"/>
                    <a:pt x="2306" y="1804"/>
                    <a:pt x="2308" y="1787"/>
                  </a:cubicBezTo>
                  <a:cubicBezTo>
                    <a:pt x="2311" y="1770"/>
                    <a:pt x="2311" y="1715"/>
                    <a:pt x="2312" y="1699"/>
                  </a:cubicBezTo>
                  <a:cubicBezTo>
                    <a:pt x="2312" y="1690"/>
                    <a:pt x="2313" y="1683"/>
                    <a:pt x="2313" y="1674"/>
                  </a:cubicBezTo>
                  <a:cubicBezTo>
                    <a:pt x="2316" y="1649"/>
                    <a:pt x="2321" y="1625"/>
                    <a:pt x="2330" y="1601"/>
                  </a:cubicBezTo>
                  <a:cubicBezTo>
                    <a:pt x="2332" y="1594"/>
                    <a:pt x="2332" y="1586"/>
                    <a:pt x="2334" y="1579"/>
                  </a:cubicBezTo>
                  <a:cubicBezTo>
                    <a:pt x="2338" y="1548"/>
                    <a:pt x="2340" y="1516"/>
                    <a:pt x="2338" y="1485"/>
                  </a:cubicBezTo>
                  <a:cubicBezTo>
                    <a:pt x="2377" y="1486"/>
                    <a:pt x="2387" y="1503"/>
                    <a:pt x="2412" y="1531"/>
                  </a:cubicBezTo>
                  <a:cubicBezTo>
                    <a:pt x="2417" y="1536"/>
                    <a:pt x="2424" y="1543"/>
                    <a:pt x="2431" y="1549"/>
                  </a:cubicBezTo>
                  <a:cubicBezTo>
                    <a:pt x="2495" y="1600"/>
                    <a:pt x="2565" y="1673"/>
                    <a:pt x="2642" y="1697"/>
                  </a:cubicBezTo>
                  <a:cubicBezTo>
                    <a:pt x="2652" y="1712"/>
                    <a:pt x="2629" y="1703"/>
                    <a:pt x="2646" y="1723"/>
                  </a:cubicBezTo>
                  <a:cubicBezTo>
                    <a:pt x="2664" y="1743"/>
                    <a:pt x="2721" y="1749"/>
                    <a:pt x="2740" y="1780"/>
                  </a:cubicBezTo>
                  <a:cubicBezTo>
                    <a:pt x="2746" y="1788"/>
                    <a:pt x="2739" y="1808"/>
                    <a:pt x="2736" y="1819"/>
                  </a:cubicBezTo>
                  <a:cubicBezTo>
                    <a:pt x="2735" y="1823"/>
                    <a:pt x="2732" y="1833"/>
                    <a:pt x="2731" y="1838"/>
                  </a:cubicBezTo>
                  <a:cubicBezTo>
                    <a:pt x="2689" y="1923"/>
                    <a:pt x="2662" y="2011"/>
                    <a:pt x="2632" y="2101"/>
                  </a:cubicBezTo>
                  <a:cubicBezTo>
                    <a:pt x="2629" y="2109"/>
                    <a:pt x="2627" y="2118"/>
                    <a:pt x="2624" y="2126"/>
                  </a:cubicBezTo>
                  <a:cubicBezTo>
                    <a:pt x="2612" y="2169"/>
                    <a:pt x="2601" y="2213"/>
                    <a:pt x="2587" y="2256"/>
                  </a:cubicBezTo>
                  <a:cubicBezTo>
                    <a:pt x="2586" y="2260"/>
                    <a:pt x="2585" y="2264"/>
                    <a:pt x="2583" y="2268"/>
                  </a:cubicBezTo>
                  <a:cubicBezTo>
                    <a:pt x="2571" y="2293"/>
                    <a:pt x="2560" y="2318"/>
                    <a:pt x="2548" y="2342"/>
                  </a:cubicBezTo>
                  <a:cubicBezTo>
                    <a:pt x="2546" y="2346"/>
                    <a:pt x="2544" y="2349"/>
                    <a:pt x="2543" y="2352"/>
                  </a:cubicBezTo>
                  <a:cubicBezTo>
                    <a:pt x="2523" y="2382"/>
                    <a:pt x="2501" y="2409"/>
                    <a:pt x="2483" y="2439"/>
                  </a:cubicBezTo>
                  <a:cubicBezTo>
                    <a:pt x="2482" y="2442"/>
                    <a:pt x="2480" y="2444"/>
                    <a:pt x="2477" y="2446"/>
                  </a:cubicBezTo>
                  <a:cubicBezTo>
                    <a:pt x="2463" y="2463"/>
                    <a:pt x="2447" y="2475"/>
                    <a:pt x="2427" y="2486"/>
                  </a:cubicBezTo>
                  <a:cubicBezTo>
                    <a:pt x="2401" y="2500"/>
                    <a:pt x="2378" y="2523"/>
                    <a:pt x="2356" y="2542"/>
                  </a:cubicBezTo>
                  <a:cubicBezTo>
                    <a:pt x="2379" y="2499"/>
                    <a:pt x="2406" y="2427"/>
                    <a:pt x="2409" y="2383"/>
                  </a:cubicBezTo>
                  <a:cubicBezTo>
                    <a:pt x="2416" y="2290"/>
                    <a:pt x="2417" y="2223"/>
                    <a:pt x="2379" y="2143"/>
                  </a:cubicBezTo>
                  <a:cubicBezTo>
                    <a:pt x="2375" y="2134"/>
                    <a:pt x="2370" y="2129"/>
                    <a:pt x="2365" y="2122"/>
                  </a:cubicBezTo>
                  <a:cubicBezTo>
                    <a:pt x="2354" y="2110"/>
                    <a:pt x="2346" y="2099"/>
                    <a:pt x="2335" y="2089"/>
                  </a:cubicBezTo>
                  <a:cubicBezTo>
                    <a:pt x="2331" y="2073"/>
                    <a:pt x="2329" y="2059"/>
                    <a:pt x="2315" y="2049"/>
                  </a:cubicBezTo>
                  <a:cubicBezTo>
                    <a:pt x="2319" y="2031"/>
                    <a:pt x="2315" y="2019"/>
                    <a:pt x="2303" y="2006"/>
                  </a:cubicBezTo>
                  <a:cubicBezTo>
                    <a:pt x="2309" y="1995"/>
                    <a:pt x="2304" y="1987"/>
                    <a:pt x="2298" y="1978"/>
                  </a:cubicBezTo>
                  <a:cubicBezTo>
                    <a:pt x="2303" y="1971"/>
                    <a:pt x="2304" y="1965"/>
                    <a:pt x="2301" y="1957"/>
                  </a:cubicBezTo>
                  <a:cubicBezTo>
                    <a:pt x="2303" y="1950"/>
                    <a:pt x="2300" y="1944"/>
                    <a:pt x="2295" y="1940"/>
                  </a:cubicBezTo>
                  <a:cubicBezTo>
                    <a:pt x="2296" y="1933"/>
                    <a:pt x="2295" y="1926"/>
                    <a:pt x="2293" y="1920"/>
                  </a:cubicBezTo>
                  <a:cubicBezTo>
                    <a:pt x="2291" y="1914"/>
                    <a:pt x="2287" y="1909"/>
                    <a:pt x="2282" y="1903"/>
                  </a:cubicBezTo>
                  <a:cubicBezTo>
                    <a:pt x="2286" y="1890"/>
                    <a:pt x="2286" y="1877"/>
                    <a:pt x="2285" y="1863"/>
                  </a:cubicBezTo>
                  <a:cubicBezTo>
                    <a:pt x="2296" y="1854"/>
                    <a:pt x="2300" y="1846"/>
                    <a:pt x="2292" y="18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647BA03-8D34-433B-A780-B0B1C95EBCCD}"/>
                </a:ext>
              </a:extLst>
            </p:cNvPr>
            <p:cNvGrpSpPr/>
            <p:nvPr/>
          </p:nvGrpSpPr>
          <p:grpSpPr>
            <a:xfrm>
              <a:off x="1022348" y="346777"/>
              <a:ext cx="310600" cy="251392"/>
              <a:chOff x="4357688" y="1800225"/>
              <a:chExt cx="508001" cy="41116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6" name="Freeform 231">
                <a:extLst>
                  <a:ext uri="{FF2B5EF4-FFF2-40B4-BE49-F238E27FC236}">
                    <a16:creationId xmlns="" xmlns:a16="http://schemas.microsoft.com/office/drawing/2014/main" id="{7AB21785-954F-40F3-A1CF-C3D074B93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800225"/>
                <a:ext cx="506413" cy="411163"/>
              </a:xfrm>
              <a:custGeom>
                <a:avLst/>
                <a:gdLst>
                  <a:gd name="T0" fmla="*/ 638 w 664"/>
                  <a:gd name="T1" fmla="*/ 16 h 538"/>
                  <a:gd name="T2" fmla="*/ 624 w 664"/>
                  <a:gd name="T3" fmla="*/ 191 h 538"/>
                  <a:gd name="T4" fmla="*/ 614 w 664"/>
                  <a:gd name="T5" fmla="*/ 313 h 538"/>
                  <a:gd name="T6" fmla="*/ 600 w 664"/>
                  <a:gd name="T7" fmla="*/ 387 h 538"/>
                  <a:gd name="T8" fmla="*/ 497 w 664"/>
                  <a:gd name="T9" fmla="*/ 493 h 538"/>
                  <a:gd name="T10" fmla="*/ 354 w 664"/>
                  <a:gd name="T11" fmla="*/ 504 h 538"/>
                  <a:gd name="T12" fmla="*/ 247 w 664"/>
                  <a:gd name="T13" fmla="*/ 455 h 538"/>
                  <a:gd name="T14" fmla="*/ 156 w 664"/>
                  <a:gd name="T15" fmla="*/ 413 h 538"/>
                  <a:gd name="T16" fmla="*/ 120 w 664"/>
                  <a:gd name="T17" fmla="*/ 235 h 538"/>
                  <a:gd name="T18" fmla="*/ 83 w 664"/>
                  <a:gd name="T19" fmla="*/ 177 h 538"/>
                  <a:gd name="T20" fmla="*/ 52 w 664"/>
                  <a:gd name="T21" fmla="*/ 128 h 538"/>
                  <a:gd name="T22" fmla="*/ 71 w 664"/>
                  <a:gd name="T23" fmla="*/ 96 h 538"/>
                  <a:gd name="T24" fmla="*/ 123 w 664"/>
                  <a:gd name="T25" fmla="*/ 108 h 538"/>
                  <a:gd name="T26" fmla="*/ 141 w 664"/>
                  <a:gd name="T27" fmla="*/ 90 h 538"/>
                  <a:gd name="T28" fmla="*/ 27 w 664"/>
                  <a:gd name="T29" fmla="*/ 79 h 538"/>
                  <a:gd name="T30" fmla="*/ 93 w 664"/>
                  <a:gd name="T31" fmla="*/ 243 h 538"/>
                  <a:gd name="T32" fmla="*/ 120 w 664"/>
                  <a:gd name="T33" fmla="*/ 426 h 538"/>
                  <a:gd name="T34" fmla="*/ 158 w 664"/>
                  <a:gd name="T35" fmla="*/ 439 h 538"/>
                  <a:gd name="T36" fmla="*/ 239 w 664"/>
                  <a:gd name="T37" fmla="*/ 480 h 538"/>
                  <a:gd name="T38" fmla="*/ 359 w 664"/>
                  <a:gd name="T39" fmla="*/ 530 h 538"/>
                  <a:gd name="T40" fmla="*/ 509 w 664"/>
                  <a:gd name="T41" fmla="*/ 515 h 538"/>
                  <a:gd name="T42" fmla="*/ 622 w 664"/>
                  <a:gd name="T43" fmla="*/ 400 h 538"/>
                  <a:gd name="T44" fmla="*/ 639 w 664"/>
                  <a:gd name="T45" fmla="*/ 313 h 538"/>
                  <a:gd name="T46" fmla="*/ 663 w 664"/>
                  <a:gd name="T47" fmla="*/ 16 h 538"/>
                  <a:gd name="T48" fmla="*/ 638 w 664"/>
                  <a:gd name="T49" fmla="*/ 16 h 538"/>
                  <a:gd name="T50" fmla="*/ 638 w 664"/>
                  <a:gd name="T51" fmla="*/ 1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4" h="538">
                    <a:moveTo>
                      <a:pt x="638" y="16"/>
                    </a:moveTo>
                    <a:cubicBezTo>
                      <a:pt x="634" y="74"/>
                      <a:pt x="629" y="133"/>
                      <a:pt x="624" y="191"/>
                    </a:cubicBezTo>
                    <a:cubicBezTo>
                      <a:pt x="621" y="232"/>
                      <a:pt x="618" y="273"/>
                      <a:pt x="614" y="313"/>
                    </a:cubicBezTo>
                    <a:cubicBezTo>
                      <a:pt x="611" y="338"/>
                      <a:pt x="612" y="365"/>
                      <a:pt x="600" y="387"/>
                    </a:cubicBezTo>
                    <a:cubicBezTo>
                      <a:pt x="581" y="424"/>
                      <a:pt x="534" y="474"/>
                      <a:pt x="497" y="493"/>
                    </a:cubicBezTo>
                    <a:cubicBezTo>
                      <a:pt x="460" y="512"/>
                      <a:pt x="394" y="510"/>
                      <a:pt x="354" y="504"/>
                    </a:cubicBezTo>
                    <a:cubicBezTo>
                      <a:pt x="316" y="499"/>
                      <a:pt x="280" y="473"/>
                      <a:pt x="247" y="455"/>
                    </a:cubicBezTo>
                    <a:cubicBezTo>
                      <a:pt x="217" y="439"/>
                      <a:pt x="187" y="425"/>
                      <a:pt x="156" y="413"/>
                    </a:cubicBezTo>
                    <a:cubicBezTo>
                      <a:pt x="75" y="381"/>
                      <a:pt x="138" y="297"/>
                      <a:pt x="120" y="235"/>
                    </a:cubicBezTo>
                    <a:cubicBezTo>
                      <a:pt x="113" y="213"/>
                      <a:pt x="97" y="195"/>
                      <a:pt x="83" y="177"/>
                    </a:cubicBezTo>
                    <a:cubicBezTo>
                      <a:pt x="73" y="164"/>
                      <a:pt x="55" y="146"/>
                      <a:pt x="52" y="128"/>
                    </a:cubicBezTo>
                    <a:cubicBezTo>
                      <a:pt x="47" y="105"/>
                      <a:pt x="44" y="111"/>
                      <a:pt x="71" y="96"/>
                    </a:cubicBezTo>
                    <a:cubicBezTo>
                      <a:pt x="99" y="80"/>
                      <a:pt x="103" y="86"/>
                      <a:pt x="123" y="108"/>
                    </a:cubicBezTo>
                    <a:cubicBezTo>
                      <a:pt x="134" y="120"/>
                      <a:pt x="152" y="102"/>
                      <a:pt x="141" y="90"/>
                    </a:cubicBezTo>
                    <a:cubicBezTo>
                      <a:pt x="113" y="61"/>
                      <a:pt x="50" y="24"/>
                      <a:pt x="27" y="79"/>
                    </a:cubicBezTo>
                    <a:cubicBezTo>
                      <a:pt x="0" y="145"/>
                      <a:pt x="78" y="189"/>
                      <a:pt x="93" y="243"/>
                    </a:cubicBezTo>
                    <a:cubicBezTo>
                      <a:pt x="111" y="306"/>
                      <a:pt x="54" y="375"/>
                      <a:pt x="120" y="426"/>
                    </a:cubicBezTo>
                    <a:cubicBezTo>
                      <a:pt x="133" y="435"/>
                      <a:pt x="144" y="435"/>
                      <a:pt x="158" y="439"/>
                    </a:cubicBezTo>
                    <a:cubicBezTo>
                      <a:pt x="186" y="448"/>
                      <a:pt x="213" y="466"/>
                      <a:pt x="239" y="480"/>
                    </a:cubicBezTo>
                    <a:cubicBezTo>
                      <a:pt x="278" y="500"/>
                      <a:pt x="315" y="526"/>
                      <a:pt x="359" y="530"/>
                    </a:cubicBezTo>
                    <a:cubicBezTo>
                      <a:pt x="404" y="534"/>
                      <a:pt x="469" y="538"/>
                      <a:pt x="509" y="515"/>
                    </a:cubicBezTo>
                    <a:cubicBezTo>
                      <a:pt x="552" y="490"/>
                      <a:pt x="598" y="443"/>
                      <a:pt x="622" y="400"/>
                    </a:cubicBezTo>
                    <a:cubicBezTo>
                      <a:pt x="637" y="374"/>
                      <a:pt x="636" y="342"/>
                      <a:pt x="639" y="313"/>
                    </a:cubicBezTo>
                    <a:cubicBezTo>
                      <a:pt x="649" y="214"/>
                      <a:pt x="656" y="115"/>
                      <a:pt x="663" y="16"/>
                    </a:cubicBezTo>
                    <a:cubicBezTo>
                      <a:pt x="664" y="0"/>
                      <a:pt x="639" y="0"/>
                      <a:pt x="638" y="16"/>
                    </a:cubicBezTo>
                    <a:lnTo>
                      <a:pt x="638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32">
                <a:extLst>
                  <a:ext uri="{FF2B5EF4-FFF2-40B4-BE49-F238E27FC236}">
                    <a16:creationId xmlns="" xmlns:a16="http://schemas.microsoft.com/office/drawing/2014/main" id="{92531267-251D-4DF4-AB3A-8589BACEF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1831975"/>
                <a:ext cx="419100" cy="73025"/>
              </a:xfrm>
              <a:custGeom>
                <a:avLst/>
                <a:gdLst>
                  <a:gd name="T0" fmla="*/ 528 w 549"/>
                  <a:gd name="T1" fmla="*/ 6 h 97"/>
                  <a:gd name="T2" fmla="*/ 16 w 549"/>
                  <a:gd name="T3" fmla="*/ 49 h 97"/>
                  <a:gd name="T4" fmla="*/ 16 w 549"/>
                  <a:gd name="T5" fmla="*/ 74 h 97"/>
                  <a:gd name="T6" fmla="*/ 535 w 549"/>
                  <a:gd name="T7" fmla="*/ 30 h 97"/>
                  <a:gd name="T8" fmla="*/ 528 w 549"/>
                  <a:gd name="T9" fmla="*/ 6 h 97"/>
                  <a:gd name="T10" fmla="*/ 528 w 549"/>
                  <a:gd name="T11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9" h="97">
                    <a:moveTo>
                      <a:pt x="528" y="6"/>
                    </a:moveTo>
                    <a:cubicBezTo>
                      <a:pt x="371" y="72"/>
                      <a:pt x="181" y="66"/>
                      <a:pt x="16" y="49"/>
                    </a:cubicBezTo>
                    <a:cubicBezTo>
                      <a:pt x="0" y="47"/>
                      <a:pt x="0" y="72"/>
                      <a:pt x="16" y="74"/>
                    </a:cubicBezTo>
                    <a:cubicBezTo>
                      <a:pt x="183" y="91"/>
                      <a:pt x="376" y="97"/>
                      <a:pt x="535" y="30"/>
                    </a:cubicBezTo>
                    <a:cubicBezTo>
                      <a:pt x="549" y="24"/>
                      <a:pt x="543" y="0"/>
                      <a:pt x="528" y="6"/>
                    </a:cubicBezTo>
                    <a:lnTo>
                      <a:pt x="52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33">
                <a:extLst>
                  <a:ext uri="{FF2B5EF4-FFF2-40B4-BE49-F238E27FC236}">
                    <a16:creationId xmlns="" xmlns:a16="http://schemas.microsoft.com/office/drawing/2014/main" id="{B91987D4-B7FE-4203-8AF7-6AD7DB067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862138"/>
                <a:ext cx="401638" cy="82550"/>
              </a:xfrm>
              <a:custGeom>
                <a:avLst/>
                <a:gdLst>
                  <a:gd name="T0" fmla="*/ 498 w 527"/>
                  <a:gd name="T1" fmla="*/ 12 h 109"/>
                  <a:gd name="T2" fmla="*/ 401 w 527"/>
                  <a:gd name="T3" fmla="*/ 54 h 109"/>
                  <a:gd name="T4" fmla="*/ 16 w 527"/>
                  <a:gd name="T5" fmla="*/ 60 h 109"/>
                  <a:gd name="T6" fmla="*/ 16 w 527"/>
                  <a:gd name="T7" fmla="*/ 85 h 109"/>
                  <a:gd name="T8" fmla="*/ 416 w 527"/>
                  <a:gd name="T9" fmla="*/ 76 h 109"/>
                  <a:gd name="T10" fmla="*/ 516 w 527"/>
                  <a:gd name="T11" fmla="*/ 30 h 109"/>
                  <a:gd name="T12" fmla="*/ 498 w 527"/>
                  <a:gd name="T13" fmla="*/ 12 h 109"/>
                  <a:gd name="T14" fmla="*/ 498 w 527"/>
                  <a:gd name="T15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109">
                    <a:moveTo>
                      <a:pt x="498" y="12"/>
                    </a:moveTo>
                    <a:cubicBezTo>
                      <a:pt x="475" y="37"/>
                      <a:pt x="431" y="46"/>
                      <a:pt x="401" y="54"/>
                    </a:cubicBezTo>
                    <a:cubicBezTo>
                      <a:pt x="276" y="83"/>
                      <a:pt x="142" y="74"/>
                      <a:pt x="16" y="60"/>
                    </a:cubicBezTo>
                    <a:cubicBezTo>
                      <a:pt x="0" y="59"/>
                      <a:pt x="0" y="84"/>
                      <a:pt x="16" y="85"/>
                    </a:cubicBezTo>
                    <a:cubicBezTo>
                      <a:pt x="147" y="100"/>
                      <a:pt x="287" y="109"/>
                      <a:pt x="416" y="76"/>
                    </a:cubicBezTo>
                    <a:cubicBezTo>
                      <a:pt x="448" y="67"/>
                      <a:pt x="492" y="56"/>
                      <a:pt x="516" y="30"/>
                    </a:cubicBezTo>
                    <a:cubicBezTo>
                      <a:pt x="527" y="18"/>
                      <a:pt x="509" y="0"/>
                      <a:pt x="498" y="12"/>
                    </a:cubicBezTo>
                    <a:lnTo>
                      <a:pt x="49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34">
                <a:extLst>
                  <a:ext uri="{FF2B5EF4-FFF2-40B4-BE49-F238E27FC236}">
                    <a16:creationId xmlns="" xmlns:a16="http://schemas.microsoft.com/office/drawing/2014/main" id="{72AD54AF-6C48-431F-8813-419EF28C9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113" y="1804988"/>
                <a:ext cx="190500" cy="82550"/>
              </a:xfrm>
              <a:custGeom>
                <a:avLst/>
                <a:gdLst>
                  <a:gd name="T0" fmla="*/ 246 w 249"/>
                  <a:gd name="T1" fmla="*/ 77 h 109"/>
                  <a:gd name="T2" fmla="*/ 236 w 249"/>
                  <a:gd name="T3" fmla="*/ 26 h 109"/>
                  <a:gd name="T4" fmla="*/ 146 w 249"/>
                  <a:gd name="T5" fmla="*/ 14 h 109"/>
                  <a:gd name="T6" fmla="*/ 31 w 249"/>
                  <a:gd name="T7" fmla="*/ 26 h 109"/>
                  <a:gd name="T8" fmla="*/ 1 w 249"/>
                  <a:gd name="T9" fmla="*/ 93 h 109"/>
                  <a:gd name="T10" fmla="*/ 26 w 249"/>
                  <a:gd name="T11" fmla="*/ 93 h 109"/>
                  <a:gd name="T12" fmla="*/ 58 w 249"/>
                  <a:gd name="T13" fmla="*/ 46 h 109"/>
                  <a:gd name="T14" fmla="*/ 135 w 249"/>
                  <a:gd name="T15" fmla="*/ 40 h 109"/>
                  <a:gd name="T16" fmla="*/ 222 w 249"/>
                  <a:gd name="T17" fmla="*/ 70 h 109"/>
                  <a:gd name="T18" fmla="*/ 246 w 249"/>
                  <a:gd name="T19" fmla="*/ 77 h 109"/>
                  <a:gd name="T20" fmla="*/ 246 w 249"/>
                  <a:gd name="T21" fmla="*/ 7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9" h="109">
                    <a:moveTo>
                      <a:pt x="246" y="77"/>
                    </a:moveTo>
                    <a:cubicBezTo>
                      <a:pt x="249" y="60"/>
                      <a:pt x="248" y="40"/>
                      <a:pt x="236" y="26"/>
                    </a:cubicBezTo>
                    <a:cubicBezTo>
                      <a:pt x="215" y="0"/>
                      <a:pt x="174" y="12"/>
                      <a:pt x="146" y="14"/>
                    </a:cubicBezTo>
                    <a:cubicBezTo>
                      <a:pt x="111" y="16"/>
                      <a:pt x="63" y="11"/>
                      <a:pt x="31" y="26"/>
                    </a:cubicBezTo>
                    <a:cubicBezTo>
                      <a:pt x="7" y="38"/>
                      <a:pt x="3" y="69"/>
                      <a:pt x="1" y="93"/>
                    </a:cubicBezTo>
                    <a:cubicBezTo>
                      <a:pt x="0" y="109"/>
                      <a:pt x="25" y="109"/>
                      <a:pt x="26" y="93"/>
                    </a:cubicBezTo>
                    <a:cubicBezTo>
                      <a:pt x="28" y="69"/>
                      <a:pt x="34" y="53"/>
                      <a:pt x="58" y="46"/>
                    </a:cubicBezTo>
                    <a:cubicBezTo>
                      <a:pt x="80" y="38"/>
                      <a:pt x="111" y="41"/>
                      <a:pt x="135" y="40"/>
                    </a:cubicBezTo>
                    <a:cubicBezTo>
                      <a:pt x="165" y="38"/>
                      <a:pt x="229" y="22"/>
                      <a:pt x="222" y="70"/>
                    </a:cubicBezTo>
                    <a:cubicBezTo>
                      <a:pt x="220" y="86"/>
                      <a:pt x="244" y="92"/>
                      <a:pt x="246" y="77"/>
                    </a:cubicBezTo>
                    <a:lnTo>
                      <a:pt x="246" y="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35">
                <a:extLst>
                  <a:ext uri="{FF2B5EF4-FFF2-40B4-BE49-F238E27FC236}">
                    <a16:creationId xmlns="" xmlns:a16="http://schemas.microsoft.com/office/drawing/2014/main" id="{F4869A7E-DE33-4C6B-858A-1980784E2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063" y="1962150"/>
                <a:ext cx="417513" cy="103188"/>
              </a:xfrm>
              <a:custGeom>
                <a:avLst/>
                <a:gdLst>
                  <a:gd name="T0" fmla="*/ 519 w 548"/>
                  <a:gd name="T1" fmla="*/ 15 h 137"/>
                  <a:gd name="T2" fmla="*/ 351 w 548"/>
                  <a:gd name="T3" fmla="*/ 98 h 137"/>
                  <a:gd name="T4" fmla="*/ 22 w 548"/>
                  <a:gd name="T5" fmla="*/ 47 h 137"/>
                  <a:gd name="T6" fmla="*/ 16 w 548"/>
                  <a:gd name="T7" fmla="*/ 71 h 137"/>
                  <a:gd name="T8" fmla="*/ 384 w 548"/>
                  <a:gd name="T9" fmla="*/ 121 h 137"/>
                  <a:gd name="T10" fmla="*/ 540 w 548"/>
                  <a:gd name="T11" fmla="*/ 27 h 137"/>
                  <a:gd name="T12" fmla="*/ 519 w 548"/>
                  <a:gd name="T13" fmla="*/ 15 h 137"/>
                  <a:gd name="T14" fmla="*/ 519 w 548"/>
                  <a:gd name="T15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37">
                    <a:moveTo>
                      <a:pt x="519" y="15"/>
                    </a:moveTo>
                    <a:cubicBezTo>
                      <a:pt x="489" y="74"/>
                      <a:pt x="411" y="96"/>
                      <a:pt x="351" y="98"/>
                    </a:cubicBezTo>
                    <a:cubicBezTo>
                      <a:pt x="242" y="103"/>
                      <a:pt x="126" y="78"/>
                      <a:pt x="22" y="47"/>
                    </a:cubicBezTo>
                    <a:cubicBezTo>
                      <a:pt x="7" y="42"/>
                      <a:pt x="0" y="66"/>
                      <a:pt x="16" y="71"/>
                    </a:cubicBezTo>
                    <a:cubicBezTo>
                      <a:pt x="129" y="105"/>
                      <a:pt x="265" y="137"/>
                      <a:pt x="384" y="121"/>
                    </a:cubicBezTo>
                    <a:cubicBezTo>
                      <a:pt x="442" y="112"/>
                      <a:pt x="512" y="83"/>
                      <a:pt x="540" y="27"/>
                    </a:cubicBezTo>
                    <a:cubicBezTo>
                      <a:pt x="548" y="13"/>
                      <a:pt x="526" y="0"/>
                      <a:pt x="519" y="15"/>
                    </a:cubicBezTo>
                    <a:lnTo>
                      <a:pt x="5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36">
                <a:extLst>
                  <a:ext uri="{FF2B5EF4-FFF2-40B4-BE49-F238E27FC236}">
                    <a16:creationId xmlns="" xmlns:a16="http://schemas.microsoft.com/office/drawing/2014/main" id="{47F33CD1-6A93-4864-8D2C-F83A4BD0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363" y="2019300"/>
                <a:ext cx="419100" cy="84138"/>
              </a:xfrm>
              <a:custGeom>
                <a:avLst/>
                <a:gdLst>
                  <a:gd name="T0" fmla="*/ 522 w 549"/>
                  <a:gd name="T1" fmla="*/ 16 h 111"/>
                  <a:gd name="T2" fmla="*/ 289 w 549"/>
                  <a:gd name="T3" fmla="*/ 80 h 111"/>
                  <a:gd name="T4" fmla="*/ 22 w 549"/>
                  <a:gd name="T5" fmla="*/ 29 h 111"/>
                  <a:gd name="T6" fmla="*/ 16 w 549"/>
                  <a:gd name="T7" fmla="*/ 53 h 111"/>
                  <a:gd name="T8" fmla="*/ 347 w 549"/>
                  <a:gd name="T9" fmla="*/ 109 h 111"/>
                  <a:gd name="T10" fmla="*/ 546 w 549"/>
                  <a:gd name="T11" fmla="*/ 23 h 111"/>
                  <a:gd name="T12" fmla="*/ 522 w 549"/>
                  <a:gd name="T13" fmla="*/ 16 h 111"/>
                  <a:gd name="T14" fmla="*/ 522 w 549"/>
                  <a:gd name="T15" fmla="*/ 1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111">
                    <a:moveTo>
                      <a:pt x="522" y="16"/>
                    </a:moveTo>
                    <a:cubicBezTo>
                      <a:pt x="507" y="102"/>
                      <a:pt x="347" y="86"/>
                      <a:pt x="289" y="80"/>
                    </a:cubicBezTo>
                    <a:cubicBezTo>
                      <a:pt x="199" y="72"/>
                      <a:pt x="109" y="53"/>
                      <a:pt x="22" y="29"/>
                    </a:cubicBezTo>
                    <a:cubicBezTo>
                      <a:pt x="7" y="25"/>
                      <a:pt x="0" y="49"/>
                      <a:pt x="16" y="53"/>
                    </a:cubicBezTo>
                    <a:cubicBezTo>
                      <a:pt x="123" y="83"/>
                      <a:pt x="236" y="106"/>
                      <a:pt x="347" y="109"/>
                    </a:cubicBezTo>
                    <a:cubicBezTo>
                      <a:pt x="406" y="111"/>
                      <a:pt x="532" y="104"/>
                      <a:pt x="546" y="23"/>
                    </a:cubicBezTo>
                    <a:cubicBezTo>
                      <a:pt x="549" y="7"/>
                      <a:pt x="524" y="0"/>
                      <a:pt x="522" y="16"/>
                    </a:cubicBezTo>
                    <a:lnTo>
                      <a:pt x="5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37">
                <a:extLst>
                  <a:ext uri="{FF2B5EF4-FFF2-40B4-BE49-F238E27FC236}">
                    <a16:creationId xmlns="" xmlns:a16="http://schemas.microsoft.com/office/drawing/2014/main" id="{CDF3622D-137B-4B96-B423-965CB4842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613" y="2000250"/>
                <a:ext cx="52388" cy="158750"/>
              </a:xfrm>
              <a:custGeom>
                <a:avLst/>
                <a:gdLst>
                  <a:gd name="T0" fmla="*/ 41 w 67"/>
                  <a:gd name="T1" fmla="*/ 16 h 209"/>
                  <a:gd name="T2" fmla="*/ 8 w 67"/>
                  <a:gd name="T3" fmla="*/ 183 h 209"/>
                  <a:gd name="T4" fmla="*/ 30 w 67"/>
                  <a:gd name="T5" fmla="*/ 195 h 209"/>
                  <a:gd name="T6" fmla="*/ 66 w 67"/>
                  <a:gd name="T7" fmla="*/ 16 h 209"/>
                  <a:gd name="T8" fmla="*/ 41 w 67"/>
                  <a:gd name="T9" fmla="*/ 16 h 209"/>
                  <a:gd name="T10" fmla="*/ 41 w 67"/>
                  <a:gd name="T11" fmla="*/ 1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09">
                    <a:moveTo>
                      <a:pt x="41" y="16"/>
                    </a:moveTo>
                    <a:cubicBezTo>
                      <a:pt x="39" y="70"/>
                      <a:pt x="37" y="136"/>
                      <a:pt x="8" y="183"/>
                    </a:cubicBezTo>
                    <a:cubicBezTo>
                      <a:pt x="0" y="197"/>
                      <a:pt x="21" y="209"/>
                      <a:pt x="30" y="195"/>
                    </a:cubicBezTo>
                    <a:cubicBezTo>
                      <a:pt x="61" y="145"/>
                      <a:pt x="64" y="74"/>
                      <a:pt x="66" y="16"/>
                    </a:cubicBezTo>
                    <a:cubicBezTo>
                      <a:pt x="67" y="0"/>
                      <a:pt x="41" y="0"/>
                      <a:pt x="41" y="16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38">
                <a:extLst>
                  <a:ext uri="{FF2B5EF4-FFF2-40B4-BE49-F238E27FC236}">
                    <a16:creationId xmlns="" xmlns:a16="http://schemas.microsoft.com/office/drawing/2014/main" id="{88A2AE9B-D385-4CA8-B9CA-E47500815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713" y="2035175"/>
                <a:ext cx="34925" cy="173038"/>
              </a:xfrm>
              <a:custGeom>
                <a:avLst/>
                <a:gdLst>
                  <a:gd name="T0" fmla="*/ 16 w 45"/>
                  <a:gd name="T1" fmla="*/ 17 h 227"/>
                  <a:gd name="T2" fmla="*/ 17 w 45"/>
                  <a:gd name="T3" fmla="*/ 93 h 227"/>
                  <a:gd name="T4" fmla="*/ 8 w 45"/>
                  <a:gd name="T5" fmla="*/ 200 h 227"/>
                  <a:gd name="T6" fmla="*/ 29 w 45"/>
                  <a:gd name="T7" fmla="*/ 213 h 227"/>
                  <a:gd name="T8" fmla="*/ 42 w 45"/>
                  <a:gd name="T9" fmla="*/ 109 h 227"/>
                  <a:gd name="T10" fmla="*/ 41 w 45"/>
                  <a:gd name="T11" fmla="*/ 17 h 227"/>
                  <a:gd name="T12" fmla="*/ 16 w 45"/>
                  <a:gd name="T13" fmla="*/ 17 h 227"/>
                  <a:gd name="T14" fmla="*/ 16 w 45"/>
                  <a:gd name="T1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27">
                    <a:moveTo>
                      <a:pt x="16" y="17"/>
                    </a:moveTo>
                    <a:cubicBezTo>
                      <a:pt x="17" y="42"/>
                      <a:pt x="17" y="67"/>
                      <a:pt x="17" y="93"/>
                    </a:cubicBezTo>
                    <a:cubicBezTo>
                      <a:pt x="17" y="124"/>
                      <a:pt x="23" y="171"/>
                      <a:pt x="8" y="200"/>
                    </a:cubicBezTo>
                    <a:cubicBezTo>
                      <a:pt x="0" y="214"/>
                      <a:pt x="22" y="227"/>
                      <a:pt x="29" y="213"/>
                    </a:cubicBezTo>
                    <a:cubicBezTo>
                      <a:pt x="45" y="183"/>
                      <a:pt x="42" y="141"/>
                      <a:pt x="42" y="109"/>
                    </a:cubicBezTo>
                    <a:cubicBezTo>
                      <a:pt x="43" y="78"/>
                      <a:pt x="42" y="47"/>
                      <a:pt x="41" y="17"/>
                    </a:cubicBezTo>
                    <a:cubicBezTo>
                      <a:pt x="40" y="0"/>
                      <a:pt x="15" y="0"/>
                      <a:pt x="16" y="17"/>
                    </a:cubicBezTo>
                    <a:lnTo>
                      <a:pt x="16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9">
                <a:extLst>
                  <a:ext uri="{FF2B5EF4-FFF2-40B4-BE49-F238E27FC236}">
                    <a16:creationId xmlns="" xmlns:a16="http://schemas.microsoft.com/office/drawing/2014/main" id="{7B4E1A70-E8E2-42BB-B905-0B1E958EC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6" y="2028825"/>
                <a:ext cx="41275" cy="180975"/>
              </a:xfrm>
              <a:custGeom>
                <a:avLst/>
                <a:gdLst>
                  <a:gd name="T0" fmla="*/ 4 w 54"/>
                  <a:gd name="T1" fmla="*/ 17 h 237"/>
                  <a:gd name="T2" fmla="*/ 24 w 54"/>
                  <a:gd name="T3" fmla="*/ 222 h 237"/>
                  <a:gd name="T4" fmla="*/ 48 w 54"/>
                  <a:gd name="T5" fmla="*/ 215 h 237"/>
                  <a:gd name="T6" fmla="*/ 29 w 54"/>
                  <a:gd name="T7" fmla="*/ 17 h 237"/>
                  <a:gd name="T8" fmla="*/ 4 w 54"/>
                  <a:gd name="T9" fmla="*/ 17 h 237"/>
                  <a:gd name="T10" fmla="*/ 4 w 54"/>
                  <a:gd name="T11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7">
                    <a:moveTo>
                      <a:pt x="4" y="17"/>
                    </a:moveTo>
                    <a:cubicBezTo>
                      <a:pt x="4" y="81"/>
                      <a:pt x="0" y="161"/>
                      <a:pt x="24" y="222"/>
                    </a:cubicBezTo>
                    <a:cubicBezTo>
                      <a:pt x="30" y="237"/>
                      <a:pt x="54" y="230"/>
                      <a:pt x="48" y="215"/>
                    </a:cubicBezTo>
                    <a:cubicBezTo>
                      <a:pt x="25" y="156"/>
                      <a:pt x="30" y="80"/>
                      <a:pt x="29" y="17"/>
                    </a:cubicBezTo>
                    <a:cubicBezTo>
                      <a:pt x="29" y="0"/>
                      <a:pt x="4" y="0"/>
                      <a:pt x="4" y="17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0">
                <a:extLst>
                  <a:ext uri="{FF2B5EF4-FFF2-40B4-BE49-F238E27FC236}">
                    <a16:creationId xmlns="" xmlns:a16="http://schemas.microsoft.com/office/drawing/2014/main" id="{7D5C3BA9-0A81-44A0-A5B3-F2DCB56EB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0751" y="2019300"/>
                <a:ext cx="60325" cy="177800"/>
              </a:xfrm>
              <a:custGeom>
                <a:avLst/>
                <a:gdLst>
                  <a:gd name="T0" fmla="*/ 52 w 78"/>
                  <a:gd name="T1" fmla="*/ 16 h 234"/>
                  <a:gd name="T2" fmla="*/ 46 w 78"/>
                  <a:gd name="T3" fmla="*/ 89 h 234"/>
                  <a:gd name="T4" fmla="*/ 11 w 78"/>
                  <a:gd name="T5" fmla="*/ 204 h 234"/>
                  <a:gd name="T6" fmla="*/ 29 w 78"/>
                  <a:gd name="T7" fmla="*/ 222 h 234"/>
                  <a:gd name="T8" fmla="*/ 77 w 78"/>
                  <a:gd name="T9" fmla="*/ 16 h 234"/>
                  <a:gd name="T10" fmla="*/ 52 w 78"/>
                  <a:gd name="T11" fmla="*/ 16 h 234"/>
                  <a:gd name="T12" fmla="*/ 52 w 78"/>
                  <a:gd name="T13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34">
                    <a:moveTo>
                      <a:pt x="52" y="16"/>
                    </a:moveTo>
                    <a:cubicBezTo>
                      <a:pt x="51" y="40"/>
                      <a:pt x="49" y="65"/>
                      <a:pt x="46" y="89"/>
                    </a:cubicBezTo>
                    <a:cubicBezTo>
                      <a:pt x="42" y="124"/>
                      <a:pt x="38" y="177"/>
                      <a:pt x="11" y="204"/>
                    </a:cubicBezTo>
                    <a:cubicBezTo>
                      <a:pt x="0" y="216"/>
                      <a:pt x="18" y="234"/>
                      <a:pt x="29" y="222"/>
                    </a:cubicBezTo>
                    <a:cubicBezTo>
                      <a:pt x="75" y="174"/>
                      <a:pt x="75" y="79"/>
                      <a:pt x="77" y="16"/>
                    </a:cubicBezTo>
                    <a:cubicBezTo>
                      <a:pt x="78" y="0"/>
                      <a:pt x="53" y="0"/>
                      <a:pt x="52" y="16"/>
                    </a:cubicBezTo>
                    <a:lnTo>
                      <a:pt x="5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41">
                <a:extLst>
                  <a:ext uri="{FF2B5EF4-FFF2-40B4-BE49-F238E27FC236}">
                    <a16:creationId xmlns="" xmlns:a16="http://schemas.microsoft.com/office/drawing/2014/main" id="{86CBEA2C-1EE7-4738-A8D7-7473E9918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1862138"/>
                <a:ext cx="100013" cy="301625"/>
              </a:xfrm>
              <a:custGeom>
                <a:avLst/>
                <a:gdLst>
                  <a:gd name="T0" fmla="*/ 5 w 133"/>
                  <a:gd name="T1" fmla="*/ 22 h 396"/>
                  <a:gd name="T2" fmla="*/ 21 w 133"/>
                  <a:gd name="T3" fmla="*/ 122 h 396"/>
                  <a:gd name="T4" fmla="*/ 48 w 133"/>
                  <a:gd name="T5" fmla="*/ 198 h 396"/>
                  <a:gd name="T6" fmla="*/ 105 w 133"/>
                  <a:gd name="T7" fmla="*/ 381 h 396"/>
                  <a:gd name="T8" fmla="*/ 126 w 133"/>
                  <a:gd name="T9" fmla="*/ 368 h 396"/>
                  <a:gd name="T10" fmla="*/ 68 w 133"/>
                  <a:gd name="T11" fmla="*/ 175 h 396"/>
                  <a:gd name="T12" fmla="*/ 45 w 133"/>
                  <a:gd name="T13" fmla="*/ 89 h 396"/>
                  <a:gd name="T14" fmla="*/ 29 w 133"/>
                  <a:gd name="T15" fmla="*/ 16 h 396"/>
                  <a:gd name="T16" fmla="*/ 5 w 133"/>
                  <a:gd name="T17" fmla="*/ 22 h 396"/>
                  <a:gd name="T18" fmla="*/ 5 w 133"/>
                  <a:gd name="T19" fmla="*/ 2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396">
                    <a:moveTo>
                      <a:pt x="5" y="22"/>
                    </a:moveTo>
                    <a:cubicBezTo>
                      <a:pt x="16" y="56"/>
                      <a:pt x="15" y="88"/>
                      <a:pt x="21" y="122"/>
                    </a:cubicBezTo>
                    <a:cubicBezTo>
                      <a:pt x="27" y="148"/>
                      <a:pt x="41" y="171"/>
                      <a:pt x="48" y="198"/>
                    </a:cubicBezTo>
                    <a:cubicBezTo>
                      <a:pt x="64" y="259"/>
                      <a:pt x="78" y="324"/>
                      <a:pt x="105" y="381"/>
                    </a:cubicBezTo>
                    <a:cubicBezTo>
                      <a:pt x="112" y="396"/>
                      <a:pt x="133" y="383"/>
                      <a:pt x="126" y="368"/>
                    </a:cubicBezTo>
                    <a:cubicBezTo>
                      <a:pt x="98" y="308"/>
                      <a:pt x="87" y="239"/>
                      <a:pt x="68" y="175"/>
                    </a:cubicBezTo>
                    <a:cubicBezTo>
                      <a:pt x="60" y="146"/>
                      <a:pt x="48" y="119"/>
                      <a:pt x="45" y="89"/>
                    </a:cubicBezTo>
                    <a:cubicBezTo>
                      <a:pt x="42" y="64"/>
                      <a:pt x="37" y="40"/>
                      <a:pt x="29" y="16"/>
                    </a:cubicBezTo>
                    <a:cubicBezTo>
                      <a:pt x="24" y="0"/>
                      <a:pt x="0" y="7"/>
                      <a:pt x="5" y="22"/>
                    </a:cubicBezTo>
                    <a:lnTo>
                      <a:pt x="5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04EC8E76-D4FD-4F7D-8F83-7CDFFF1E041B}"/>
              </a:ext>
            </a:extLst>
          </p:cNvPr>
          <p:cNvSpPr/>
          <p:nvPr/>
        </p:nvSpPr>
        <p:spPr>
          <a:xfrm>
            <a:off x="333375" y="5734236"/>
            <a:ext cx="5600700" cy="1123764"/>
          </a:xfrm>
          <a:prstGeom prst="rect">
            <a:avLst/>
          </a:prstGeom>
          <a:gradFill>
            <a:gsLst>
              <a:gs pos="0">
                <a:schemeClr val="bg1">
                  <a:alpha val="98000"/>
                </a:schemeClr>
              </a:gs>
              <a:gs pos="100000">
                <a:schemeClr val="bg1">
                  <a:lumMod val="0"/>
                  <a:lumOff val="100000"/>
                  <a:alpha val="2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B66008C-A6AD-4F47-A456-E44C1F728DBF}"/>
              </a:ext>
            </a:extLst>
          </p:cNvPr>
          <p:cNvSpPr txBox="1"/>
          <p:nvPr/>
        </p:nvSpPr>
        <p:spPr>
          <a:xfrm>
            <a:off x="3702907" y="1620999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B31DA38-1E73-4095-9507-073A87DFD772}"/>
              </a:ext>
            </a:extLst>
          </p:cNvPr>
          <p:cNvSpPr txBox="1"/>
          <p:nvPr/>
        </p:nvSpPr>
        <p:spPr>
          <a:xfrm>
            <a:off x="3679790" y="3029989"/>
            <a:ext cx="2220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 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0942A758-6587-49FD-8D14-7D6DCC65988E}"/>
              </a:ext>
            </a:extLst>
          </p:cNvPr>
          <p:cNvSpPr txBox="1"/>
          <p:nvPr/>
        </p:nvSpPr>
        <p:spPr>
          <a:xfrm>
            <a:off x="6730633" y="143798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 Placeholder 12">
            <a:extLst>
              <a:ext uri="{FF2B5EF4-FFF2-40B4-BE49-F238E27FC236}">
                <a16:creationId xmlns="" xmlns:a16="http://schemas.microsoft.com/office/drawing/2014/main" id="{0079EBE9-07E1-410E-BFCE-47F0B10DA883}"/>
              </a:ext>
            </a:extLst>
          </p:cNvPr>
          <p:cNvSpPr txBox="1">
            <a:spLocks/>
          </p:cNvSpPr>
          <p:nvPr/>
        </p:nvSpPr>
        <p:spPr>
          <a:xfrm>
            <a:off x="6730633" y="1850373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4BF8608D-4331-4005-AC2C-62BE29977BDB}"/>
              </a:ext>
            </a:extLst>
          </p:cNvPr>
          <p:cNvSpPr txBox="1"/>
          <p:nvPr/>
        </p:nvSpPr>
        <p:spPr>
          <a:xfrm>
            <a:off x="6730633" y="234248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3" name="Text Placeholder 12">
            <a:extLst>
              <a:ext uri="{FF2B5EF4-FFF2-40B4-BE49-F238E27FC236}">
                <a16:creationId xmlns="" xmlns:a16="http://schemas.microsoft.com/office/drawing/2014/main" id="{E8598BFF-C932-47FA-8DE3-A650B4F47F8D}"/>
              </a:ext>
            </a:extLst>
          </p:cNvPr>
          <p:cNvSpPr txBox="1">
            <a:spLocks/>
          </p:cNvSpPr>
          <p:nvPr/>
        </p:nvSpPr>
        <p:spPr>
          <a:xfrm>
            <a:off x="6730633" y="2754872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2BB45EFD-C900-4F5F-8727-F4831E62010B}"/>
              </a:ext>
            </a:extLst>
          </p:cNvPr>
          <p:cNvSpPr txBox="1"/>
          <p:nvPr/>
        </p:nvSpPr>
        <p:spPr>
          <a:xfrm>
            <a:off x="6730633" y="324698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 Placeholder 12">
            <a:extLst>
              <a:ext uri="{FF2B5EF4-FFF2-40B4-BE49-F238E27FC236}">
                <a16:creationId xmlns="" xmlns:a16="http://schemas.microsoft.com/office/drawing/2014/main" id="{51C0AA3A-51D8-4839-BFB7-B8ADDE596F8E}"/>
              </a:ext>
            </a:extLst>
          </p:cNvPr>
          <p:cNvSpPr txBox="1">
            <a:spLocks/>
          </p:cNvSpPr>
          <p:nvPr/>
        </p:nvSpPr>
        <p:spPr>
          <a:xfrm>
            <a:off x="6730633" y="3659371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488C4288-8FFF-4EDD-A5D3-32AB53D5E60C}"/>
              </a:ext>
            </a:extLst>
          </p:cNvPr>
          <p:cNvSpPr txBox="1"/>
          <p:nvPr/>
        </p:nvSpPr>
        <p:spPr>
          <a:xfrm>
            <a:off x="6730633" y="415148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7" name="Text Placeholder 12">
            <a:extLst>
              <a:ext uri="{FF2B5EF4-FFF2-40B4-BE49-F238E27FC236}">
                <a16:creationId xmlns="" xmlns:a16="http://schemas.microsoft.com/office/drawing/2014/main" id="{28726041-8064-4E87-B4B6-DE9E63615EF8}"/>
              </a:ext>
            </a:extLst>
          </p:cNvPr>
          <p:cNvSpPr txBox="1">
            <a:spLocks/>
          </p:cNvSpPr>
          <p:nvPr/>
        </p:nvSpPr>
        <p:spPr>
          <a:xfrm>
            <a:off x="6730633" y="456387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0DBCF9C4-ED7F-4F19-BCAA-0642E5BD5DFE}"/>
              </a:ext>
            </a:extLst>
          </p:cNvPr>
          <p:cNvSpPr txBox="1"/>
          <p:nvPr/>
        </p:nvSpPr>
        <p:spPr>
          <a:xfrm>
            <a:off x="6730633" y="505597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42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 Placeholder 12">
            <a:extLst>
              <a:ext uri="{FF2B5EF4-FFF2-40B4-BE49-F238E27FC236}">
                <a16:creationId xmlns="" xmlns:a16="http://schemas.microsoft.com/office/drawing/2014/main" id="{0705F468-53D0-4C5A-8892-822D98EE8ACE}"/>
              </a:ext>
            </a:extLst>
          </p:cNvPr>
          <p:cNvSpPr txBox="1">
            <a:spLocks/>
          </p:cNvSpPr>
          <p:nvPr/>
        </p:nvSpPr>
        <p:spPr>
          <a:xfrm>
            <a:off x="6730633" y="546836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58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E68AF08-561D-4198-A209-111F7CECC0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2" name="Rectangle 8">
            <a:extLst>
              <a:ext uri="{FF2B5EF4-FFF2-40B4-BE49-F238E27FC236}">
                <a16:creationId xmlns="" xmlns:a16="http://schemas.microsoft.com/office/drawing/2014/main" id="{A7B4BB35-E8A0-4FD8-93F3-A0526B5BCCBD}"/>
              </a:ext>
            </a:extLst>
          </p:cNvPr>
          <p:cNvSpPr/>
          <p:nvPr/>
        </p:nvSpPr>
        <p:spPr>
          <a:xfrm>
            <a:off x="6354871" y="3994833"/>
            <a:ext cx="3060000" cy="180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9">
            <a:extLst>
              <a:ext uri="{FF2B5EF4-FFF2-40B4-BE49-F238E27FC236}">
                <a16:creationId xmlns="" xmlns:a16="http://schemas.microsoft.com/office/drawing/2014/main" id="{699B19EE-ABDB-4A22-9996-80E663F09179}"/>
              </a:ext>
            </a:extLst>
          </p:cNvPr>
          <p:cNvSpPr/>
          <p:nvPr/>
        </p:nvSpPr>
        <p:spPr>
          <a:xfrm>
            <a:off x="2756508" y="3994833"/>
            <a:ext cx="3060000" cy="1800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15">
            <a:extLst>
              <a:ext uri="{FF2B5EF4-FFF2-40B4-BE49-F238E27FC236}">
                <a16:creationId xmlns="" xmlns:a16="http://schemas.microsoft.com/office/drawing/2014/main" id="{510C04E4-B26C-4367-9D0F-1679AA40E1C0}"/>
              </a:ext>
            </a:extLst>
          </p:cNvPr>
          <p:cNvGrpSpPr/>
          <p:nvPr/>
        </p:nvGrpSpPr>
        <p:grpSpPr>
          <a:xfrm>
            <a:off x="3022669" y="4165794"/>
            <a:ext cx="2527679" cy="1477328"/>
            <a:chOff x="5889060" y="3872747"/>
            <a:chExt cx="2527679" cy="147732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CB427311-D23C-4741-92DD-EE9E2B43AA2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CDAEF09-37EE-41DA-B68D-D842890B66BC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="" xmlns:a16="http://schemas.microsoft.com/office/drawing/2014/main" id="{8E7C1A50-0D2C-4582-AE83-B4E8135CB990}"/>
              </a:ext>
            </a:extLst>
          </p:cNvPr>
          <p:cNvGrpSpPr/>
          <p:nvPr/>
        </p:nvGrpSpPr>
        <p:grpSpPr>
          <a:xfrm>
            <a:off x="6621032" y="4165794"/>
            <a:ext cx="2527679" cy="1477328"/>
            <a:chOff x="5889060" y="3872747"/>
            <a:chExt cx="2527679" cy="1477328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BB6AAA21-6151-4027-A50C-4430D424F5C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777E545-E9C2-4E9C-8995-5CDC4212D3B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505381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="" xmlns:a16="http://schemas.microsoft.com/office/drawing/2014/main" id="{6A3A86AA-C66C-4F71-8AB7-CA7D8DB7CD43}"/>
              </a:ext>
            </a:extLst>
          </p:cNvPr>
          <p:cNvSpPr/>
          <p:nvPr/>
        </p:nvSpPr>
        <p:spPr>
          <a:xfrm rot="10800000">
            <a:off x="2449582" y="5168360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7">
            <a:extLst>
              <a:ext uri="{FF2B5EF4-FFF2-40B4-BE49-F238E27FC236}">
                <a16:creationId xmlns="" xmlns:a16="http://schemas.microsoft.com/office/drawing/2014/main" id="{DDAB917E-3D84-4A6F-B801-C14CD06E6DFC}"/>
              </a:ext>
            </a:extLst>
          </p:cNvPr>
          <p:cNvSpPr/>
          <p:nvPr/>
        </p:nvSpPr>
        <p:spPr>
          <a:xfrm>
            <a:off x="3981258" y="1911432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7">
            <a:extLst>
              <a:ext uri="{FF2B5EF4-FFF2-40B4-BE49-F238E27FC236}">
                <a16:creationId xmlns="" xmlns:a16="http://schemas.microsoft.com/office/drawing/2014/main" id="{8442602D-A005-4F81-AC55-2EE0856CF9C0}"/>
              </a:ext>
            </a:extLst>
          </p:cNvPr>
          <p:cNvSpPr/>
          <p:nvPr/>
        </p:nvSpPr>
        <p:spPr>
          <a:xfrm>
            <a:off x="911352" y="1911432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6B01FF1C-E128-4C3E-8FC7-2CDADB1ED656}"/>
              </a:ext>
            </a:extLst>
          </p:cNvPr>
          <p:cNvSpPr/>
          <p:nvPr/>
        </p:nvSpPr>
        <p:spPr>
          <a:xfrm>
            <a:off x="3967509" y="1911432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1152128" y="1676259"/>
                </a:lnTo>
                <a:lnTo>
                  <a:pt x="1152128" y="3214792"/>
                </a:lnTo>
                <a:lnTo>
                  <a:pt x="1152128" y="3277957"/>
                </a:lnTo>
                <a:lnTo>
                  <a:pt x="0" y="4263617"/>
                </a:lnTo>
                <a:lnTo>
                  <a:pt x="0" y="3214792"/>
                </a:lnTo>
                <a:lnTo>
                  <a:pt x="0" y="1676259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1B1B1181-8971-486B-8CE4-6BFC69A787F6}"/>
              </a:ext>
            </a:extLst>
          </p:cNvPr>
          <p:cNvSpPr/>
          <p:nvPr/>
        </p:nvSpPr>
        <p:spPr>
          <a:xfrm flipH="1">
            <a:off x="2439430" y="1911432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0" y="985661"/>
                </a:lnTo>
                <a:lnTo>
                  <a:pt x="0" y="1676259"/>
                </a:lnTo>
                <a:lnTo>
                  <a:pt x="0" y="3214792"/>
                </a:lnTo>
                <a:lnTo>
                  <a:pt x="0" y="4263617"/>
                </a:lnTo>
                <a:lnTo>
                  <a:pt x="1152128" y="3277957"/>
                </a:lnTo>
                <a:lnTo>
                  <a:pt x="1152128" y="3214792"/>
                </a:lnTo>
                <a:lnTo>
                  <a:pt x="1152128" y="16762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87C035FC-08CA-43AF-9C83-E92BEBAA0848}"/>
              </a:ext>
            </a:extLst>
          </p:cNvPr>
          <p:cNvSpPr/>
          <p:nvPr/>
        </p:nvSpPr>
        <p:spPr>
          <a:xfrm flipH="1">
            <a:off x="5495587" y="1911432"/>
            <a:ext cx="1402427" cy="4251601"/>
          </a:xfrm>
          <a:custGeom>
            <a:avLst/>
            <a:gdLst/>
            <a:ahLst/>
            <a:cxnLst/>
            <a:rect l="l" t="t" r="r" b="b"/>
            <a:pathLst>
              <a:path w="1155435" h="4251601">
                <a:moveTo>
                  <a:pt x="1155435" y="0"/>
                </a:moveTo>
                <a:lnTo>
                  <a:pt x="3307" y="985661"/>
                </a:lnTo>
                <a:lnTo>
                  <a:pt x="3307" y="1504427"/>
                </a:lnTo>
                <a:lnTo>
                  <a:pt x="3306" y="1504428"/>
                </a:lnTo>
                <a:lnTo>
                  <a:pt x="3306" y="1567593"/>
                </a:lnTo>
                <a:lnTo>
                  <a:pt x="3306" y="3106126"/>
                </a:lnTo>
                <a:lnTo>
                  <a:pt x="3306" y="3259101"/>
                </a:lnTo>
                <a:lnTo>
                  <a:pt x="0" y="3259101"/>
                </a:lnTo>
                <a:lnTo>
                  <a:pt x="3306" y="3264801"/>
                </a:lnTo>
                <a:lnTo>
                  <a:pt x="3306" y="3264816"/>
                </a:lnTo>
                <a:lnTo>
                  <a:pt x="3315" y="3264816"/>
                </a:lnTo>
                <a:lnTo>
                  <a:pt x="197102" y="3598930"/>
                </a:lnTo>
                <a:lnTo>
                  <a:pt x="199169" y="3595365"/>
                </a:lnTo>
                <a:lnTo>
                  <a:pt x="579786" y="4251601"/>
                </a:lnTo>
                <a:lnTo>
                  <a:pt x="1152121" y="3264816"/>
                </a:lnTo>
                <a:lnTo>
                  <a:pt x="1155434" y="3264816"/>
                </a:lnTo>
                <a:lnTo>
                  <a:pt x="1155434" y="3259103"/>
                </a:lnTo>
                <a:lnTo>
                  <a:pt x="1155435" y="3259101"/>
                </a:lnTo>
                <a:lnTo>
                  <a:pt x="1155434" y="3259101"/>
                </a:lnTo>
                <a:lnTo>
                  <a:pt x="1155434" y="3133261"/>
                </a:lnTo>
                <a:lnTo>
                  <a:pt x="1155435" y="3133261"/>
                </a:lnTo>
                <a:lnTo>
                  <a:pt x="1155435" y="16762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04548243-4A39-469B-897B-FCD6D823827B}"/>
              </a:ext>
            </a:extLst>
          </p:cNvPr>
          <p:cNvSpPr/>
          <p:nvPr/>
        </p:nvSpPr>
        <p:spPr>
          <a:xfrm>
            <a:off x="911352" y="1911432"/>
            <a:ext cx="1398413" cy="4220038"/>
          </a:xfrm>
          <a:custGeom>
            <a:avLst/>
            <a:gdLst/>
            <a:ahLst/>
            <a:cxnLst/>
            <a:rect l="l" t="t" r="r" b="b"/>
            <a:pathLst>
              <a:path w="1152128" h="4220038">
                <a:moveTo>
                  <a:pt x="1152128" y="0"/>
                </a:moveTo>
                <a:lnTo>
                  <a:pt x="1152128" y="606318"/>
                </a:lnTo>
                <a:lnTo>
                  <a:pt x="1152128" y="3214792"/>
                </a:lnTo>
                <a:lnTo>
                  <a:pt x="1152128" y="4220038"/>
                </a:lnTo>
                <a:lnTo>
                  <a:pt x="576064" y="3643974"/>
                </a:lnTo>
                <a:lnTo>
                  <a:pt x="0" y="4220038"/>
                </a:lnTo>
                <a:lnTo>
                  <a:pt x="0" y="3214792"/>
                </a:lnTo>
                <a:lnTo>
                  <a:pt x="0" y="1758446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34">
            <a:extLst>
              <a:ext uri="{FF2B5EF4-FFF2-40B4-BE49-F238E27FC236}">
                <a16:creationId xmlns="" xmlns:a16="http://schemas.microsoft.com/office/drawing/2014/main" id="{2FD2DD97-7600-4F1C-B254-0D6BCC40B815}"/>
              </a:ext>
            </a:extLst>
          </p:cNvPr>
          <p:cNvSpPr/>
          <p:nvPr/>
        </p:nvSpPr>
        <p:spPr>
          <a:xfrm>
            <a:off x="1205725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37">
            <a:extLst>
              <a:ext uri="{FF2B5EF4-FFF2-40B4-BE49-F238E27FC236}">
                <a16:creationId xmlns="" xmlns:a16="http://schemas.microsoft.com/office/drawing/2014/main" id="{11574321-096C-48EE-8083-E462EFB3008A}"/>
              </a:ext>
            </a:extLst>
          </p:cNvPr>
          <p:cNvGrpSpPr/>
          <p:nvPr/>
        </p:nvGrpSpPr>
        <p:grpSpPr>
          <a:xfrm>
            <a:off x="983046" y="3819818"/>
            <a:ext cx="1265204" cy="1454969"/>
            <a:chOff x="1060294" y="2185119"/>
            <a:chExt cx="1038452" cy="1454969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274DA07-5F75-4F16-BA5D-0E1EE85B3F37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4937F59-7A03-4B3C-ADDF-F347CEFE61B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Oval 38">
            <a:extLst>
              <a:ext uri="{FF2B5EF4-FFF2-40B4-BE49-F238E27FC236}">
                <a16:creationId xmlns="" xmlns:a16="http://schemas.microsoft.com/office/drawing/2014/main" id="{BA104420-9AE3-446E-943A-C01502B81961}"/>
              </a:ext>
            </a:extLst>
          </p:cNvPr>
          <p:cNvSpPr/>
          <p:nvPr/>
        </p:nvSpPr>
        <p:spPr>
          <a:xfrm>
            <a:off x="4261882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39">
            <a:extLst>
              <a:ext uri="{FF2B5EF4-FFF2-40B4-BE49-F238E27FC236}">
                <a16:creationId xmlns="" xmlns:a16="http://schemas.microsoft.com/office/drawing/2014/main" id="{2D8FA90F-0EBA-42DF-A154-427E2450CE77}"/>
              </a:ext>
            </a:extLst>
          </p:cNvPr>
          <p:cNvGrpSpPr/>
          <p:nvPr/>
        </p:nvGrpSpPr>
        <p:grpSpPr>
          <a:xfrm>
            <a:off x="4008147" y="3819818"/>
            <a:ext cx="1327317" cy="1454969"/>
            <a:chOff x="1060294" y="2185119"/>
            <a:chExt cx="1038452" cy="1454969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71CB12F-27E3-4707-B9F4-986FC7652C8C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B13B6503-AED2-4891-B716-A412EEC21DC6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42">
            <a:extLst>
              <a:ext uri="{FF2B5EF4-FFF2-40B4-BE49-F238E27FC236}">
                <a16:creationId xmlns="" xmlns:a16="http://schemas.microsoft.com/office/drawing/2014/main" id="{6E9C26D6-34AF-4C12-98FB-CF5E6CB56A36}"/>
              </a:ext>
            </a:extLst>
          </p:cNvPr>
          <p:cNvSpPr/>
          <p:nvPr/>
        </p:nvSpPr>
        <p:spPr>
          <a:xfrm>
            <a:off x="2733803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43">
            <a:extLst>
              <a:ext uri="{FF2B5EF4-FFF2-40B4-BE49-F238E27FC236}">
                <a16:creationId xmlns="" xmlns:a16="http://schemas.microsoft.com/office/drawing/2014/main" id="{3037464E-EC72-4C90-95D5-6CFA6A890FF3}"/>
              </a:ext>
            </a:extLst>
          </p:cNvPr>
          <p:cNvGrpSpPr/>
          <p:nvPr/>
        </p:nvGrpSpPr>
        <p:grpSpPr>
          <a:xfrm>
            <a:off x="2511691" y="3819818"/>
            <a:ext cx="1264070" cy="1454969"/>
            <a:chOff x="1060294" y="2185119"/>
            <a:chExt cx="1038452" cy="1454969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B2A9822-C52A-49DC-898C-105466C011B4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F7BDCFD-C6A5-4E8E-8FC7-5911840C186D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Oval 46">
            <a:extLst>
              <a:ext uri="{FF2B5EF4-FFF2-40B4-BE49-F238E27FC236}">
                <a16:creationId xmlns="" xmlns:a16="http://schemas.microsoft.com/office/drawing/2014/main" id="{07459C61-FD69-4432-8AFC-21EFE86C3D14}"/>
              </a:ext>
            </a:extLst>
          </p:cNvPr>
          <p:cNvSpPr/>
          <p:nvPr/>
        </p:nvSpPr>
        <p:spPr>
          <a:xfrm>
            <a:off x="5791967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47">
            <a:extLst>
              <a:ext uri="{FF2B5EF4-FFF2-40B4-BE49-F238E27FC236}">
                <a16:creationId xmlns="" xmlns:a16="http://schemas.microsoft.com/office/drawing/2014/main" id="{9604F282-F39F-43B2-9404-AA2B26839590}"/>
              </a:ext>
            </a:extLst>
          </p:cNvPr>
          <p:cNvGrpSpPr/>
          <p:nvPr/>
        </p:nvGrpSpPr>
        <p:grpSpPr>
          <a:xfrm>
            <a:off x="5538232" y="3819818"/>
            <a:ext cx="1327317" cy="1454969"/>
            <a:chOff x="1060294" y="2185119"/>
            <a:chExt cx="1038452" cy="1454969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75BBAEE-2665-4D9F-93BD-27BB05CEB483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A095EDEB-CE95-4031-8FC7-A421FA625C6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Oval 54">
            <a:extLst>
              <a:ext uri="{FF2B5EF4-FFF2-40B4-BE49-F238E27FC236}">
                <a16:creationId xmlns="" xmlns:a16="http://schemas.microsoft.com/office/drawing/2014/main" id="{CDC8E87B-1060-480B-B3AD-B185F52580E3}"/>
              </a:ext>
            </a:extLst>
          </p:cNvPr>
          <p:cNvSpPr/>
          <p:nvPr/>
        </p:nvSpPr>
        <p:spPr>
          <a:xfrm>
            <a:off x="7309354" y="2202834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57">
            <a:extLst>
              <a:ext uri="{FF2B5EF4-FFF2-40B4-BE49-F238E27FC236}">
                <a16:creationId xmlns="" xmlns:a16="http://schemas.microsoft.com/office/drawing/2014/main" id="{8443C2CA-FB7D-4489-8CBC-3C93E2B13F1D}"/>
              </a:ext>
            </a:extLst>
          </p:cNvPr>
          <p:cNvGrpSpPr/>
          <p:nvPr/>
        </p:nvGrpSpPr>
        <p:grpSpPr>
          <a:xfrm>
            <a:off x="7956988" y="2145123"/>
            <a:ext cx="3454723" cy="682224"/>
            <a:chOff x="6516216" y="1694144"/>
            <a:chExt cx="2304256" cy="682224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2185D40-3551-4047-858F-66B9999A1ED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E92DD53-4990-487F-8A8D-30AA220648A8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60">
            <a:extLst>
              <a:ext uri="{FF2B5EF4-FFF2-40B4-BE49-F238E27FC236}">
                <a16:creationId xmlns="" xmlns:a16="http://schemas.microsoft.com/office/drawing/2014/main" id="{9850121B-763A-4F65-9500-7D4EF97EADEB}"/>
              </a:ext>
            </a:extLst>
          </p:cNvPr>
          <p:cNvSpPr/>
          <p:nvPr/>
        </p:nvSpPr>
        <p:spPr>
          <a:xfrm>
            <a:off x="7309354" y="3251476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1">
            <a:extLst>
              <a:ext uri="{FF2B5EF4-FFF2-40B4-BE49-F238E27FC236}">
                <a16:creationId xmlns="" xmlns:a16="http://schemas.microsoft.com/office/drawing/2014/main" id="{F6D87648-2B0E-40E2-9F9E-2EA58707179B}"/>
              </a:ext>
            </a:extLst>
          </p:cNvPr>
          <p:cNvGrpSpPr/>
          <p:nvPr/>
        </p:nvGrpSpPr>
        <p:grpSpPr>
          <a:xfrm>
            <a:off x="7956988" y="3193765"/>
            <a:ext cx="3454723" cy="682224"/>
            <a:chOff x="6516216" y="1694144"/>
            <a:chExt cx="2304256" cy="682224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F25C415-203C-415F-8B5E-BE2776B81908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0FC57AF-50E4-4A39-8B24-84B478E46E60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Oval 65">
            <a:extLst>
              <a:ext uri="{FF2B5EF4-FFF2-40B4-BE49-F238E27FC236}">
                <a16:creationId xmlns="" xmlns:a16="http://schemas.microsoft.com/office/drawing/2014/main" id="{C023D4CC-B04C-4A5F-90C4-4BFA21BB50CB}"/>
              </a:ext>
            </a:extLst>
          </p:cNvPr>
          <p:cNvSpPr/>
          <p:nvPr/>
        </p:nvSpPr>
        <p:spPr>
          <a:xfrm>
            <a:off x="7309354" y="4300118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66">
            <a:extLst>
              <a:ext uri="{FF2B5EF4-FFF2-40B4-BE49-F238E27FC236}">
                <a16:creationId xmlns="" xmlns:a16="http://schemas.microsoft.com/office/drawing/2014/main" id="{458115B4-E5B0-4E9E-8817-5D73750AE9F9}"/>
              </a:ext>
            </a:extLst>
          </p:cNvPr>
          <p:cNvGrpSpPr/>
          <p:nvPr/>
        </p:nvGrpSpPr>
        <p:grpSpPr>
          <a:xfrm>
            <a:off x="7956988" y="4242407"/>
            <a:ext cx="3454723" cy="682224"/>
            <a:chOff x="6516216" y="1694144"/>
            <a:chExt cx="2304256" cy="682224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B492E459-FCC3-4D7E-AC74-C0F53BB96B5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16EAD70-2983-42EB-AB4E-52F8CFE1C5C4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Oval 70">
            <a:extLst>
              <a:ext uri="{FF2B5EF4-FFF2-40B4-BE49-F238E27FC236}">
                <a16:creationId xmlns="" xmlns:a16="http://schemas.microsoft.com/office/drawing/2014/main" id="{E3C014A7-95C5-4AF5-950C-8852EE482594}"/>
              </a:ext>
            </a:extLst>
          </p:cNvPr>
          <p:cNvSpPr/>
          <p:nvPr/>
        </p:nvSpPr>
        <p:spPr>
          <a:xfrm>
            <a:off x="7309354" y="5348761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71">
            <a:extLst>
              <a:ext uri="{FF2B5EF4-FFF2-40B4-BE49-F238E27FC236}">
                <a16:creationId xmlns="" xmlns:a16="http://schemas.microsoft.com/office/drawing/2014/main" id="{71741619-908A-4F10-9711-F3B2CE0DE26E}"/>
              </a:ext>
            </a:extLst>
          </p:cNvPr>
          <p:cNvGrpSpPr/>
          <p:nvPr/>
        </p:nvGrpSpPr>
        <p:grpSpPr>
          <a:xfrm>
            <a:off x="7956988" y="5291050"/>
            <a:ext cx="3454723" cy="682224"/>
            <a:chOff x="6516216" y="1694144"/>
            <a:chExt cx="2304256" cy="682224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92A2E719-324E-4D33-8071-E30985F47970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B2A73E4-5D9C-4710-94E7-594D47B9500C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C4C8128-A974-4291-81A2-90C4EBD3A432}"/>
              </a:ext>
            </a:extLst>
          </p:cNvPr>
          <p:cNvSpPr txBox="1"/>
          <p:nvPr/>
        </p:nvSpPr>
        <p:spPr>
          <a:xfrm>
            <a:off x="7309353" y="2336850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D8464C7-1CF3-4D3D-83AF-B23A804B4877}"/>
              </a:ext>
            </a:extLst>
          </p:cNvPr>
          <p:cNvSpPr txBox="1"/>
          <p:nvPr/>
        </p:nvSpPr>
        <p:spPr>
          <a:xfrm>
            <a:off x="7309353" y="3384618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9344CD1-06F5-48DC-A28E-E2CFA54B7541}"/>
              </a:ext>
            </a:extLst>
          </p:cNvPr>
          <p:cNvSpPr txBox="1"/>
          <p:nvPr/>
        </p:nvSpPr>
        <p:spPr>
          <a:xfrm>
            <a:off x="7309353" y="4432386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44625EA-58A2-4A3E-8EC0-836F7A5E31D0}"/>
              </a:ext>
            </a:extLst>
          </p:cNvPr>
          <p:cNvSpPr txBox="1"/>
          <p:nvPr/>
        </p:nvSpPr>
        <p:spPr>
          <a:xfrm>
            <a:off x="7309353" y="5480154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" name="Group 19">
            <a:extLst>
              <a:ext uri="{FF2B5EF4-FFF2-40B4-BE49-F238E27FC236}">
                <a16:creationId xmlns="" xmlns:a16="http://schemas.microsoft.com/office/drawing/2014/main" id="{263AB05C-3E02-442D-AD33-A5DDC99592BB}"/>
              </a:ext>
            </a:extLst>
          </p:cNvPr>
          <p:cNvGrpSpPr/>
          <p:nvPr/>
        </p:nvGrpSpPr>
        <p:grpSpPr>
          <a:xfrm>
            <a:off x="4476540" y="2966326"/>
            <a:ext cx="371861" cy="471752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="" xmlns:a16="http://schemas.microsoft.com/office/drawing/2014/main" id="{1881BE7F-74F3-48D9-B780-235BF2DAC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="" xmlns:a16="http://schemas.microsoft.com/office/drawing/2014/main" id="{6E5112DA-A701-4A7A-B455-A4F15137D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="" xmlns:a16="http://schemas.microsoft.com/office/drawing/2014/main" id="{05E81F76-2764-428B-B538-E9CAD9238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="" xmlns:a16="http://schemas.microsoft.com/office/drawing/2014/main" id="{25AEB7E4-102E-4FC1-A955-B04F65F54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="" xmlns:a16="http://schemas.microsoft.com/office/drawing/2014/main" id="{C7FB32F1-7C37-489F-A878-EB3E1CE8C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="" xmlns:a16="http://schemas.microsoft.com/office/drawing/2014/main" id="{AE7A96D2-305C-4B7B-8027-3056AD795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="" xmlns:a16="http://schemas.microsoft.com/office/drawing/2014/main" id="{80379AC6-FD35-4A7E-9C4E-5BE7B3ECE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="" xmlns:a16="http://schemas.microsoft.com/office/drawing/2014/main" id="{F3A9AF80-C15E-404B-ACA4-4753CE205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="" xmlns:a16="http://schemas.microsoft.com/office/drawing/2014/main" id="{3FDDD26E-AEC0-481A-93E9-BE75F71C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="" xmlns:a16="http://schemas.microsoft.com/office/drawing/2014/main" id="{9B565EAE-C304-4DDE-AC1F-50B3808D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="" xmlns:a16="http://schemas.microsoft.com/office/drawing/2014/main" id="{85F63741-5A6C-46A2-8198-264A0F0B6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="" xmlns:a16="http://schemas.microsoft.com/office/drawing/2014/main" id="{5EBBDA25-F367-464D-9B5A-BE9B7F42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="" xmlns:a16="http://schemas.microsoft.com/office/drawing/2014/main" id="{9A673A52-CABD-4D66-8EA3-A5E65A34C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="" xmlns:a16="http://schemas.microsoft.com/office/drawing/2014/main" id="{8FBA8A1C-ECE7-4146-AF63-D5D72A6B5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="" xmlns:a16="http://schemas.microsoft.com/office/drawing/2014/main" id="{1FC8C59A-F232-4470-BDE0-65A006348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="" xmlns:a16="http://schemas.microsoft.com/office/drawing/2014/main" id="{C8A7B0A3-D1E0-4D2D-8CC2-47DE016F8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="" xmlns:a16="http://schemas.microsoft.com/office/drawing/2014/main" id="{B132DDB0-485C-42D0-A0DB-6C3806D58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="" xmlns:a16="http://schemas.microsoft.com/office/drawing/2014/main" id="{C2639171-3821-4328-9F20-4F0157F815F8}"/>
              </a:ext>
            </a:extLst>
          </p:cNvPr>
          <p:cNvGrpSpPr/>
          <p:nvPr/>
        </p:nvGrpSpPr>
        <p:grpSpPr>
          <a:xfrm>
            <a:off x="1335879" y="2926349"/>
            <a:ext cx="504777" cy="480275"/>
            <a:chOff x="137623" y="3843112"/>
            <a:chExt cx="1411778" cy="1343251"/>
          </a:xfrm>
        </p:grpSpPr>
        <p:sp>
          <p:nvSpPr>
            <p:cNvPr id="71" name="Freeform 288">
              <a:extLst>
                <a:ext uri="{FF2B5EF4-FFF2-40B4-BE49-F238E27FC236}">
                  <a16:creationId xmlns="" xmlns:a16="http://schemas.microsoft.com/office/drawing/2014/main" id="{A8E8762E-C754-474B-96B1-7450E0A3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="" xmlns:a16="http://schemas.microsoft.com/office/drawing/2014/main" id="{40D06CE6-D5AA-4C98-8A44-B2BD1C6D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="" xmlns:a16="http://schemas.microsoft.com/office/drawing/2014/main" id="{027F647A-1440-4F81-AC9F-0E2315615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="" xmlns:a16="http://schemas.microsoft.com/office/drawing/2014/main" id="{43BCD7B5-49B1-4653-95C4-7FBD82668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="" xmlns:a16="http://schemas.microsoft.com/office/drawing/2014/main" id="{EE33557D-7760-4CFC-84DE-135B2037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="" xmlns:a16="http://schemas.microsoft.com/office/drawing/2014/main" id="{17FF7FD5-490C-4CE0-9D5D-FC628795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61">
            <a:extLst>
              <a:ext uri="{FF2B5EF4-FFF2-40B4-BE49-F238E27FC236}">
                <a16:creationId xmlns="" xmlns:a16="http://schemas.microsoft.com/office/drawing/2014/main" id="{054A1153-3011-4A2F-A82F-0E7C451FFE45}"/>
              </a:ext>
            </a:extLst>
          </p:cNvPr>
          <p:cNvGrpSpPr/>
          <p:nvPr/>
        </p:nvGrpSpPr>
        <p:grpSpPr>
          <a:xfrm rot="20113417">
            <a:off x="5923594" y="3114264"/>
            <a:ext cx="614016" cy="268119"/>
            <a:chOff x="9841706" y="4683955"/>
            <a:chExt cx="2493963" cy="1089025"/>
          </a:xfrm>
        </p:grpSpPr>
        <p:sp>
          <p:nvSpPr>
            <p:cNvPr id="78" name="Freeform 304">
              <a:extLst>
                <a:ext uri="{FF2B5EF4-FFF2-40B4-BE49-F238E27FC236}">
                  <a16:creationId xmlns="" xmlns:a16="http://schemas.microsoft.com/office/drawing/2014/main" id="{F0929D90-2FFE-40A4-8B22-674F956CE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>
              <a:extLst>
                <a:ext uri="{FF2B5EF4-FFF2-40B4-BE49-F238E27FC236}">
                  <a16:creationId xmlns="" xmlns:a16="http://schemas.microsoft.com/office/drawing/2014/main" id="{5ACB0DB1-78B0-430A-A2BC-7BBB9EA3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0" name="Freeform 307">
              <a:extLst>
                <a:ext uri="{FF2B5EF4-FFF2-40B4-BE49-F238E27FC236}">
                  <a16:creationId xmlns="" xmlns:a16="http://schemas.microsoft.com/office/drawing/2014/main" id="{542E0168-0EF7-4111-9EE9-79164C7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308">
              <a:extLst>
                <a:ext uri="{FF2B5EF4-FFF2-40B4-BE49-F238E27FC236}">
                  <a16:creationId xmlns="" xmlns:a16="http://schemas.microsoft.com/office/drawing/2014/main" id="{B7D6EA72-06B3-4158-A2FC-22D0CA86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77">
            <a:extLst>
              <a:ext uri="{FF2B5EF4-FFF2-40B4-BE49-F238E27FC236}">
                <a16:creationId xmlns="" xmlns:a16="http://schemas.microsoft.com/office/drawing/2014/main" id="{E6F5A6F5-1814-42EE-9C3F-626461041A08}"/>
              </a:ext>
            </a:extLst>
          </p:cNvPr>
          <p:cNvGrpSpPr/>
          <p:nvPr/>
        </p:nvGrpSpPr>
        <p:grpSpPr>
          <a:xfrm rot="19392995">
            <a:off x="2841124" y="3023996"/>
            <a:ext cx="602025" cy="348647"/>
            <a:chOff x="6022976" y="3811588"/>
            <a:chExt cx="2357438" cy="1365250"/>
          </a:xfrm>
        </p:grpSpPr>
        <p:sp>
          <p:nvSpPr>
            <p:cNvPr id="83" name="Freeform 294">
              <a:extLst>
                <a:ext uri="{FF2B5EF4-FFF2-40B4-BE49-F238E27FC236}">
                  <a16:creationId xmlns="" xmlns:a16="http://schemas.microsoft.com/office/drawing/2014/main" id="{98776293-C5C0-483B-B1CB-5994EE4D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="" xmlns:a16="http://schemas.microsoft.com/office/drawing/2014/main" id="{E75288C6-27CC-4FC1-A027-52AD043F1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" name="Freeform 303">
              <a:extLst>
                <a:ext uri="{FF2B5EF4-FFF2-40B4-BE49-F238E27FC236}">
                  <a16:creationId xmlns="" xmlns:a16="http://schemas.microsoft.com/office/drawing/2014/main" id="{AC0D94E9-D3E1-4E16-A534-A392A2C79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="" xmlns:a16="http://schemas.microsoft.com/office/drawing/2014/main" id="{49478384-6112-41FE-BA48-5BB31257F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="" xmlns:a16="http://schemas.microsoft.com/office/drawing/2014/main" id="{ACCDF889-77FC-4707-ADAF-7B69F14D2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958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="" xmlns:a16="http://schemas.microsoft.com/office/drawing/2014/main" id="{6E38B25B-8D12-40BD-81A3-F2F3B5A96305}"/>
              </a:ext>
            </a:extLst>
          </p:cNvPr>
          <p:cNvSpPr/>
          <p:nvPr/>
        </p:nvSpPr>
        <p:spPr>
          <a:xfrm>
            <a:off x="0" y="2002881"/>
            <a:ext cx="12204000" cy="1440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9">
            <a:extLst>
              <a:ext uri="{FF2B5EF4-FFF2-40B4-BE49-F238E27FC236}">
                <a16:creationId xmlns="" xmlns:a16="http://schemas.microsoft.com/office/drawing/2014/main" id="{0EDA3D4B-F8FC-455C-AF87-F17CBB7A130B}"/>
              </a:ext>
            </a:extLst>
          </p:cNvPr>
          <p:cNvGrpSpPr/>
          <p:nvPr/>
        </p:nvGrpSpPr>
        <p:grpSpPr>
          <a:xfrm>
            <a:off x="866775" y="1930873"/>
            <a:ext cx="2316510" cy="4210853"/>
            <a:chOff x="498972" y="1628800"/>
            <a:chExt cx="1912788" cy="4536504"/>
          </a:xfrm>
        </p:grpSpPr>
        <p:sp>
          <p:nvSpPr>
            <p:cNvPr id="46" name="Rectangle 37">
              <a:extLst>
                <a:ext uri="{FF2B5EF4-FFF2-40B4-BE49-F238E27FC236}">
                  <a16:creationId xmlns="" xmlns:a16="http://schemas.microsoft.com/office/drawing/2014/main" id="{C5D04DD8-F90B-4AD4-86E7-0F5EEEF97C14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">
              <a:extLst>
                <a:ext uri="{FF2B5EF4-FFF2-40B4-BE49-F238E27FC236}">
                  <a16:creationId xmlns="" xmlns:a16="http://schemas.microsoft.com/office/drawing/2014/main" id="{4AA971CB-FCB3-4703-805B-A3F20AED9587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3">
              <a:extLst>
                <a:ext uri="{FF2B5EF4-FFF2-40B4-BE49-F238E27FC236}">
                  <a16:creationId xmlns="" xmlns:a16="http://schemas.microsoft.com/office/drawing/2014/main" id="{42FF43F3-C240-4D8A-AED2-8E6379641EEC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Rectangle 3">
              <a:extLst>
                <a:ext uri="{FF2B5EF4-FFF2-40B4-BE49-F238E27FC236}">
                  <a16:creationId xmlns="" xmlns:a16="http://schemas.microsoft.com/office/drawing/2014/main" id="{40A7B673-9933-4B58-9E0C-0F47B9358D52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56000">
                  <a:schemeClr val="accent1">
                    <a:lumMod val="40000"/>
                    <a:lumOff val="60000"/>
                  </a:schemeClr>
                </a:gs>
                <a:gs pos="41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Group 39">
            <a:extLst>
              <a:ext uri="{FF2B5EF4-FFF2-40B4-BE49-F238E27FC236}">
                <a16:creationId xmlns="" xmlns:a16="http://schemas.microsoft.com/office/drawing/2014/main" id="{DDF95508-B5CB-4A03-8CC1-6CAE3E72B3DC}"/>
              </a:ext>
            </a:extLst>
          </p:cNvPr>
          <p:cNvGrpSpPr/>
          <p:nvPr/>
        </p:nvGrpSpPr>
        <p:grpSpPr>
          <a:xfrm>
            <a:off x="3567782" y="1930873"/>
            <a:ext cx="2316510" cy="4210853"/>
            <a:chOff x="498972" y="1628800"/>
            <a:chExt cx="1912788" cy="4536504"/>
          </a:xfrm>
        </p:grpSpPr>
        <p:sp>
          <p:nvSpPr>
            <p:cNvPr id="51" name="Rectangle 40">
              <a:extLst>
                <a:ext uri="{FF2B5EF4-FFF2-40B4-BE49-F238E27FC236}">
                  <a16:creationId xmlns="" xmlns:a16="http://schemas.microsoft.com/office/drawing/2014/main" id="{F47068CF-D214-40E3-BC82-C750402B99D4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4">
              <a:extLst>
                <a:ext uri="{FF2B5EF4-FFF2-40B4-BE49-F238E27FC236}">
                  <a16:creationId xmlns="" xmlns:a16="http://schemas.microsoft.com/office/drawing/2014/main" id="{DE8EC45E-5E7A-4582-963D-665D93DE79C7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3">
              <a:extLst>
                <a:ext uri="{FF2B5EF4-FFF2-40B4-BE49-F238E27FC236}">
                  <a16:creationId xmlns="" xmlns:a16="http://schemas.microsoft.com/office/drawing/2014/main" id="{629F5B55-473F-46E0-A55D-59EDE4AEB5EE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3">
              <a:extLst>
                <a:ext uri="{FF2B5EF4-FFF2-40B4-BE49-F238E27FC236}">
                  <a16:creationId xmlns="" xmlns:a16="http://schemas.microsoft.com/office/drawing/2014/main" id="{13C59E1E-564C-4F04-BB6B-EDB7D1E005E0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58000"/>
                  </a:schemeClr>
                </a:gs>
                <a:gs pos="56000">
                  <a:schemeClr val="accent2">
                    <a:lumMod val="66000"/>
                    <a:lumOff val="34000"/>
                  </a:schemeClr>
                </a:gs>
                <a:gs pos="4100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45">
            <a:extLst>
              <a:ext uri="{FF2B5EF4-FFF2-40B4-BE49-F238E27FC236}">
                <a16:creationId xmlns="" xmlns:a16="http://schemas.microsoft.com/office/drawing/2014/main" id="{3EB2E368-0A68-45C3-89A7-286CF0368839}"/>
              </a:ext>
            </a:extLst>
          </p:cNvPr>
          <p:cNvGrpSpPr/>
          <p:nvPr/>
        </p:nvGrpSpPr>
        <p:grpSpPr>
          <a:xfrm>
            <a:off x="6268789" y="1930873"/>
            <a:ext cx="2316510" cy="4210853"/>
            <a:chOff x="498972" y="1628800"/>
            <a:chExt cx="1912788" cy="4536504"/>
          </a:xfrm>
        </p:grpSpPr>
        <p:sp>
          <p:nvSpPr>
            <p:cNvPr id="56" name="Rectangle 46">
              <a:extLst>
                <a:ext uri="{FF2B5EF4-FFF2-40B4-BE49-F238E27FC236}">
                  <a16:creationId xmlns="" xmlns:a16="http://schemas.microsoft.com/office/drawing/2014/main" id="{1E693539-1AE3-4336-BF43-326FE9A53087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4">
              <a:extLst>
                <a:ext uri="{FF2B5EF4-FFF2-40B4-BE49-F238E27FC236}">
                  <a16:creationId xmlns="" xmlns:a16="http://schemas.microsoft.com/office/drawing/2014/main" id="{9A1E046E-AB74-41A3-805C-4511129CC7BB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3">
              <a:extLst>
                <a:ext uri="{FF2B5EF4-FFF2-40B4-BE49-F238E27FC236}">
                  <a16:creationId xmlns="" xmlns:a16="http://schemas.microsoft.com/office/drawing/2014/main" id="{CDEBBDA7-5420-4888-A44E-42C83812C8A6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Rectangle 3">
              <a:extLst>
                <a:ext uri="{FF2B5EF4-FFF2-40B4-BE49-F238E27FC236}">
                  <a16:creationId xmlns="" xmlns:a16="http://schemas.microsoft.com/office/drawing/2014/main" id="{3F2E9498-5D73-4610-90CB-71169141A7CF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56000">
                  <a:schemeClr val="accent3">
                    <a:lumMod val="62000"/>
                    <a:lumOff val="38000"/>
                  </a:schemeClr>
                </a:gs>
                <a:gs pos="41000">
                  <a:schemeClr val="accent3">
                    <a:lumMod val="54000"/>
                    <a:lumOff val="46000"/>
                  </a:schemeClr>
                </a:gs>
                <a:gs pos="0">
                  <a:schemeClr val="accent3">
                    <a:lumMod val="6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0">
            <a:extLst>
              <a:ext uri="{FF2B5EF4-FFF2-40B4-BE49-F238E27FC236}">
                <a16:creationId xmlns="" xmlns:a16="http://schemas.microsoft.com/office/drawing/2014/main" id="{677A8A9F-A525-4B8D-842D-1B73FC433379}"/>
              </a:ext>
            </a:extLst>
          </p:cNvPr>
          <p:cNvGrpSpPr/>
          <p:nvPr/>
        </p:nvGrpSpPr>
        <p:grpSpPr>
          <a:xfrm>
            <a:off x="9022551" y="1930872"/>
            <a:ext cx="2316510" cy="4210853"/>
            <a:chOff x="498972" y="1628800"/>
            <a:chExt cx="1912788" cy="4536504"/>
          </a:xfrm>
        </p:grpSpPr>
        <p:sp>
          <p:nvSpPr>
            <p:cNvPr id="61" name="Rectangle 51">
              <a:extLst>
                <a:ext uri="{FF2B5EF4-FFF2-40B4-BE49-F238E27FC236}">
                  <a16:creationId xmlns="" xmlns:a16="http://schemas.microsoft.com/office/drawing/2014/main" id="{54DA7FFC-1A4F-42F8-957F-0840267D4E07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4">
              <a:extLst>
                <a:ext uri="{FF2B5EF4-FFF2-40B4-BE49-F238E27FC236}">
                  <a16:creationId xmlns="" xmlns:a16="http://schemas.microsoft.com/office/drawing/2014/main" id="{67ABFBCC-9A63-44D4-AE16-4B2E690B7065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Rectangle 3">
              <a:extLst>
                <a:ext uri="{FF2B5EF4-FFF2-40B4-BE49-F238E27FC236}">
                  <a16:creationId xmlns="" xmlns:a16="http://schemas.microsoft.com/office/drawing/2014/main" id="{AF28EA53-4008-4940-B0BB-3FF04E07335E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Rectangle 3">
              <a:extLst>
                <a:ext uri="{FF2B5EF4-FFF2-40B4-BE49-F238E27FC236}">
                  <a16:creationId xmlns="" xmlns:a16="http://schemas.microsoft.com/office/drawing/2014/main" id="{69596D1E-3406-4807-AD75-7D843B1E7E89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1000">
                  <a:schemeClr val="accent4">
                    <a:lumMod val="58000"/>
                  </a:schemeClr>
                </a:gs>
                <a:gs pos="56000">
                  <a:schemeClr val="accent4">
                    <a:lumMod val="76000"/>
                    <a:lumOff val="24000"/>
                  </a:schemeClr>
                </a:gs>
                <a:gs pos="41000">
                  <a:schemeClr val="accent4">
                    <a:lumMod val="74000"/>
                    <a:lumOff val="26000"/>
                  </a:schemeClr>
                </a:gs>
                <a:gs pos="100000">
                  <a:schemeClr val="accent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Group 79">
            <a:extLst>
              <a:ext uri="{FF2B5EF4-FFF2-40B4-BE49-F238E27FC236}">
                <a16:creationId xmlns="" xmlns:a16="http://schemas.microsoft.com/office/drawing/2014/main" id="{F13E7608-53B6-4E40-A663-41C46D90955E}"/>
              </a:ext>
            </a:extLst>
          </p:cNvPr>
          <p:cNvGrpSpPr/>
          <p:nvPr/>
        </p:nvGrpSpPr>
        <p:grpSpPr>
          <a:xfrm>
            <a:off x="1204545" y="3135084"/>
            <a:ext cx="1633719" cy="1807449"/>
            <a:chOff x="270023" y="1671304"/>
            <a:chExt cx="1709689" cy="1825523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CBD1D077-53D5-4930-A128-0346690FF33E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D6B95341-6D5E-484F-B5E4-5D2DC5199594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367AEB42-BB0E-4810-9F90-C051A11F5490}"/>
              </a:ext>
            </a:extLst>
          </p:cNvPr>
          <p:cNvSpPr txBox="1"/>
          <p:nvPr/>
        </p:nvSpPr>
        <p:spPr>
          <a:xfrm>
            <a:off x="1147395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$233,000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9" name="Group 85">
            <a:extLst>
              <a:ext uri="{FF2B5EF4-FFF2-40B4-BE49-F238E27FC236}">
                <a16:creationId xmlns="" xmlns:a16="http://schemas.microsoft.com/office/drawing/2014/main" id="{F36377CB-6E45-4720-8918-5E5B9BD3AF92}"/>
              </a:ext>
            </a:extLst>
          </p:cNvPr>
          <p:cNvGrpSpPr/>
          <p:nvPr/>
        </p:nvGrpSpPr>
        <p:grpSpPr>
          <a:xfrm>
            <a:off x="3905552" y="3143530"/>
            <a:ext cx="1633719" cy="1807449"/>
            <a:chOff x="270023" y="1671304"/>
            <a:chExt cx="1709689" cy="1825523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E2B90C69-B56A-4A4C-A410-1179262D3B13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2D0466A3-0E4C-4A0F-B616-73C4841EDC1C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0B488CB8-DEEC-4FC5-B4E9-512DBD79FEEF}"/>
              </a:ext>
            </a:extLst>
          </p:cNvPr>
          <p:cNvSpPr txBox="1"/>
          <p:nvPr/>
        </p:nvSpPr>
        <p:spPr>
          <a:xfrm>
            <a:off x="3848402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$433,000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3" name="Group 89">
            <a:extLst>
              <a:ext uri="{FF2B5EF4-FFF2-40B4-BE49-F238E27FC236}">
                <a16:creationId xmlns="" xmlns:a16="http://schemas.microsoft.com/office/drawing/2014/main" id="{0B3C1E9E-5CD3-41AA-901A-2FAFDF656A87}"/>
              </a:ext>
            </a:extLst>
          </p:cNvPr>
          <p:cNvGrpSpPr/>
          <p:nvPr/>
        </p:nvGrpSpPr>
        <p:grpSpPr>
          <a:xfrm>
            <a:off x="6606559" y="3142451"/>
            <a:ext cx="1633719" cy="1807449"/>
            <a:chOff x="270023" y="1671304"/>
            <a:chExt cx="1709689" cy="1825523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C07B7AE3-9FC7-400D-BC5D-A0F95F00CF5A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C055715F-D0C7-4DBB-B7C3-980603E5ABD9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DF7F5057-155A-43F3-8719-66004B6B0159}"/>
              </a:ext>
            </a:extLst>
          </p:cNvPr>
          <p:cNvSpPr txBox="1"/>
          <p:nvPr/>
        </p:nvSpPr>
        <p:spPr>
          <a:xfrm>
            <a:off x="6549409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$653,000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77" name="Group 93">
            <a:extLst>
              <a:ext uri="{FF2B5EF4-FFF2-40B4-BE49-F238E27FC236}">
                <a16:creationId xmlns="" xmlns:a16="http://schemas.microsoft.com/office/drawing/2014/main" id="{80D8880A-5129-4AD9-ACFF-53CF473F7E7B}"/>
              </a:ext>
            </a:extLst>
          </p:cNvPr>
          <p:cNvGrpSpPr/>
          <p:nvPr/>
        </p:nvGrpSpPr>
        <p:grpSpPr>
          <a:xfrm>
            <a:off x="9363947" y="3131847"/>
            <a:ext cx="1633719" cy="1807449"/>
            <a:chOff x="270023" y="1671304"/>
            <a:chExt cx="1709689" cy="1825523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82B2B442-137E-4281-ACAE-A5522BC5A4A0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07E5B955-6D3A-471C-A71C-042B49FC0296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AA17BA1-0B1A-478A-B6DE-2ACDAC61908D}"/>
              </a:ext>
            </a:extLst>
          </p:cNvPr>
          <p:cNvSpPr txBox="1"/>
          <p:nvPr/>
        </p:nvSpPr>
        <p:spPr>
          <a:xfrm>
            <a:off x="9250416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$822,000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85" name="Group 19">
            <a:extLst>
              <a:ext uri="{FF2B5EF4-FFF2-40B4-BE49-F238E27FC236}">
                <a16:creationId xmlns="" xmlns:a16="http://schemas.microsoft.com/office/drawing/2014/main" id="{EE3DE3A8-0653-4BFB-9998-C5CC853DA6AB}"/>
              </a:ext>
            </a:extLst>
          </p:cNvPr>
          <p:cNvGrpSpPr/>
          <p:nvPr/>
        </p:nvGrpSpPr>
        <p:grpSpPr>
          <a:xfrm>
            <a:off x="7234626" y="2471642"/>
            <a:ext cx="377583" cy="479010"/>
            <a:chOff x="2338388" y="3582988"/>
            <a:chExt cx="1406525" cy="1784350"/>
          </a:xfrm>
        </p:grpSpPr>
        <p:sp>
          <p:nvSpPr>
            <p:cNvPr id="86" name="Freeform 247">
              <a:extLst>
                <a:ext uri="{FF2B5EF4-FFF2-40B4-BE49-F238E27FC236}">
                  <a16:creationId xmlns="" xmlns:a16="http://schemas.microsoft.com/office/drawing/2014/main" id="{8AA3862D-01B6-4759-8C0C-ED0406DD3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="" xmlns:a16="http://schemas.microsoft.com/office/drawing/2014/main" id="{4D9639EC-6914-48C3-B6FB-1B8CE7727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="" xmlns:a16="http://schemas.microsoft.com/office/drawing/2014/main" id="{9BE72F36-4536-47E2-A33B-0891F3CF4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="" xmlns:a16="http://schemas.microsoft.com/office/drawing/2014/main" id="{4A5FBA4B-E8FB-47AF-9E2A-2D695F075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="" xmlns:a16="http://schemas.microsoft.com/office/drawing/2014/main" id="{AEABD074-47FA-4DEE-A5C7-23893333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="" xmlns:a16="http://schemas.microsoft.com/office/drawing/2014/main" id="{06091668-EBA2-4C98-B3BD-8A91FE2F0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="" xmlns:a16="http://schemas.microsoft.com/office/drawing/2014/main" id="{CA844256-8DF8-4434-A7BA-75349B607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="" xmlns:a16="http://schemas.microsoft.com/office/drawing/2014/main" id="{2BD2D3C8-05E1-45A2-A24D-71B68DA2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="" xmlns:a16="http://schemas.microsoft.com/office/drawing/2014/main" id="{72DADC0E-F422-4BA8-A703-BE1B592FE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="" xmlns:a16="http://schemas.microsoft.com/office/drawing/2014/main" id="{97C04EBF-319D-4E3A-9718-D9FB60842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="" xmlns:a16="http://schemas.microsoft.com/office/drawing/2014/main" id="{BA88EC92-5D80-4752-B3E3-B386B08F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="" xmlns:a16="http://schemas.microsoft.com/office/drawing/2014/main" id="{DEBF3D07-A7F0-4160-9D40-9E2AFC30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="" xmlns:a16="http://schemas.microsoft.com/office/drawing/2014/main" id="{C38D17AB-0C4F-4A59-ACEA-8E7CECE2B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="" xmlns:a16="http://schemas.microsoft.com/office/drawing/2014/main" id="{AB06EFFB-2F82-4262-96F8-4879A856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="" xmlns:a16="http://schemas.microsoft.com/office/drawing/2014/main" id="{C4649F76-5A34-4FD2-A6F5-13EA9F180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="" xmlns:a16="http://schemas.microsoft.com/office/drawing/2014/main" id="{2E2E4AB4-8572-4DD5-9EF4-A540B3BE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="" xmlns:a16="http://schemas.microsoft.com/office/drawing/2014/main" id="{6B7E2C09-0A0A-4E53-9F46-3DF7C7AB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54">
            <a:extLst>
              <a:ext uri="{FF2B5EF4-FFF2-40B4-BE49-F238E27FC236}">
                <a16:creationId xmlns="" xmlns:a16="http://schemas.microsoft.com/office/drawing/2014/main" id="{F5DD069A-8589-4609-9B09-BE82EA51C95D}"/>
              </a:ext>
            </a:extLst>
          </p:cNvPr>
          <p:cNvGrpSpPr/>
          <p:nvPr/>
        </p:nvGrpSpPr>
        <p:grpSpPr>
          <a:xfrm>
            <a:off x="4497018" y="2549553"/>
            <a:ext cx="482254" cy="458845"/>
            <a:chOff x="137623" y="3843112"/>
            <a:chExt cx="1411778" cy="1343251"/>
          </a:xfrm>
        </p:grpSpPr>
        <p:sp>
          <p:nvSpPr>
            <p:cNvPr id="104" name="Freeform 288">
              <a:extLst>
                <a:ext uri="{FF2B5EF4-FFF2-40B4-BE49-F238E27FC236}">
                  <a16:creationId xmlns="" xmlns:a16="http://schemas.microsoft.com/office/drawing/2014/main" id="{2B81819A-6CC5-4019-9917-F750F4E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89">
              <a:extLst>
                <a:ext uri="{FF2B5EF4-FFF2-40B4-BE49-F238E27FC236}">
                  <a16:creationId xmlns="" xmlns:a16="http://schemas.microsoft.com/office/drawing/2014/main" id="{5016B4CC-A89C-40FE-86CF-CA01A839F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0">
              <a:extLst>
                <a:ext uri="{FF2B5EF4-FFF2-40B4-BE49-F238E27FC236}">
                  <a16:creationId xmlns="" xmlns:a16="http://schemas.microsoft.com/office/drawing/2014/main" id="{52E213B0-F4B1-48E1-A666-CD85B69E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1">
              <a:extLst>
                <a:ext uri="{FF2B5EF4-FFF2-40B4-BE49-F238E27FC236}">
                  <a16:creationId xmlns="" xmlns:a16="http://schemas.microsoft.com/office/drawing/2014/main" id="{B3224D14-30CE-476A-949D-F37E0832B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92">
              <a:extLst>
                <a:ext uri="{FF2B5EF4-FFF2-40B4-BE49-F238E27FC236}">
                  <a16:creationId xmlns="" xmlns:a16="http://schemas.microsoft.com/office/drawing/2014/main" id="{A13B187A-1FB6-442A-B3CB-FF57DAE9B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93">
              <a:extLst>
                <a:ext uri="{FF2B5EF4-FFF2-40B4-BE49-F238E27FC236}">
                  <a16:creationId xmlns="" xmlns:a16="http://schemas.microsoft.com/office/drawing/2014/main" id="{7F468633-C6F7-43DD-8B26-C177FD07A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61">
            <a:extLst>
              <a:ext uri="{FF2B5EF4-FFF2-40B4-BE49-F238E27FC236}">
                <a16:creationId xmlns="" xmlns:a16="http://schemas.microsoft.com/office/drawing/2014/main" id="{6D42E626-1E6A-4A2D-B505-58E89FF6BF1C}"/>
              </a:ext>
            </a:extLst>
          </p:cNvPr>
          <p:cNvGrpSpPr/>
          <p:nvPr/>
        </p:nvGrpSpPr>
        <p:grpSpPr>
          <a:xfrm rot="20370441">
            <a:off x="1670145" y="2604825"/>
            <a:ext cx="702516" cy="306764"/>
            <a:chOff x="9841706" y="4683955"/>
            <a:chExt cx="2493963" cy="1089025"/>
          </a:xfrm>
        </p:grpSpPr>
        <p:sp>
          <p:nvSpPr>
            <p:cNvPr id="111" name="Freeform 304">
              <a:extLst>
                <a:ext uri="{FF2B5EF4-FFF2-40B4-BE49-F238E27FC236}">
                  <a16:creationId xmlns="" xmlns:a16="http://schemas.microsoft.com/office/drawing/2014/main" id="{33F09748-F191-437D-BE5C-C85B6EC44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3">
              <a:extLst>
                <a:ext uri="{FF2B5EF4-FFF2-40B4-BE49-F238E27FC236}">
                  <a16:creationId xmlns="" xmlns:a16="http://schemas.microsoft.com/office/drawing/2014/main" id="{12F37169-A535-41AF-9CDB-9DF72140D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3" name="Freeform 307">
              <a:extLst>
                <a:ext uri="{FF2B5EF4-FFF2-40B4-BE49-F238E27FC236}">
                  <a16:creationId xmlns="" xmlns:a16="http://schemas.microsoft.com/office/drawing/2014/main" id="{35C37A9F-1917-4271-AA90-D8F1D445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308">
              <a:extLst>
                <a:ext uri="{FF2B5EF4-FFF2-40B4-BE49-F238E27FC236}">
                  <a16:creationId xmlns="" xmlns:a16="http://schemas.microsoft.com/office/drawing/2014/main" id="{2978958A-09E5-4F3F-8C91-C91DC461E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77">
            <a:extLst>
              <a:ext uri="{FF2B5EF4-FFF2-40B4-BE49-F238E27FC236}">
                <a16:creationId xmlns="" xmlns:a16="http://schemas.microsoft.com/office/drawing/2014/main" id="{A482E18A-3B28-4996-986D-25D66C50C9F6}"/>
              </a:ext>
            </a:extLst>
          </p:cNvPr>
          <p:cNvGrpSpPr/>
          <p:nvPr/>
        </p:nvGrpSpPr>
        <p:grpSpPr>
          <a:xfrm rot="20089210">
            <a:off x="9837995" y="2521879"/>
            <a:ext cx="685622" cy="397061"/>
            <a:chOff x="6022976" y="3811588"/>
            <a:chExt cx="2357438" cy="1365250"/>
          </a:xfrm>
        </p:grpSpPr>
        <p:sp>
          <p:nvSpPr>
            <p:cNvPr id="116" name="Freeform 294">
              <a:extLst>
                <a:ext uri="{FF2B5EF4-FFF2-40B4-BE49-F238E27FC236}">
                  <a16:creationId xmlns="" xmlns:a16="http://schemas.microsoft.com/office/drawing/2014/main" id="{8DABD64F-A566-4944-AF21-87AA11254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9">
              <a:extLst>
                <a:ext uri="{FF2B5EF4-FFF2-40B4-BE49-F238E27FC236}">
                  <a16:creationId xmlns="" xmlns:a16="http://schemas.microsoft.com/office/drawing/2014/main" id="{4C5BDCFD-E8E2-47C5-B986-D5D582DDA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Freeform 303">
              <a:extLst>
                <a:ext uri="{FF2B5EF4-FFF2-40B4-BE49-F238E27FC236}">
                  <a16:creationId xmlns="" xmlns:a16="http://schemas.microsoft.com/office/drawing/2014/main" id="{B092AAA0-F88F-4602-BA73-74E951018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1">
              <a:extLst>
                <a:ext uri="{FF2B5EF4-FFF2-40B4-BE49-F238E27FC236}">
                  <a16:creationId xmlns="" xmlns:a16="http://schemas.microsoft.com/office/drawing/2014/main" id="{6B1DFF74-FA18-4B6C-826E-6F2C97DE0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" name="Freeform 82">
              <a:extLst>
                <a:ext uri="{FF2B5EF4-FFF2-40B4-BE49-F238E27FC236}">
                  <a16:creationId xmlns="" xmlns:a16="http://schemas.microsoft.com/office/drawing/2014/main" id="{68272502-B6A3-4A9E-B8CF-DFE14766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492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690090" y="498610"/>
            <a:ext cx="345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0483877">
            <a:off x="4722751" y="510288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=""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=""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=""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=""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=""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=""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=""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=""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38">
            <a:extLst>
              <a:ext uri="{FF2B5EF4-FFF2-40B4-BE49-F238E27FC236}">
                <a16:creationId xmlns="" xmlns:a16="http://schemas.microsoft.com/office/drawing/2014/main" id="{00688C6D-C783-426C-A5AA-502AAE9D162A}"/>
              </a:ext>
            </a:extLst>
          </p:cNvPr>
          <p:cNvGrpSpPr/>
          <p:nvPr/>
        </p:nvGrpSpPr>
        <p:grpSpPr>
          <a:xfrm>
            <a:off x="6735000" y="2660758"/>
            <a:ext cx="336887" cy="667508"/>
            <a:chOff x="4826001" y="1458913"/>
            <a:chExt cx="1109663" cy="2198687"/>
          </a:xfrm>
        </p:grpSpPr>
        <p:sp>
          <p:nvSpPr>
            <p:cNvPr id="28" name="Freeform 274">
              <a:extLst>
                <a:ext uri="{FF2B5EF4-FFF2-40B4-BE49-F238E27FC236}">
                  <a16:creationId xmlns="" xmlns:a16="http://schemas.microsoft.com/office/drawing/2014/main" id="{6ABA669C-E58E-4BCE-946E-0C684853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1" y="1458913"/>
              <a:ext cx="1109663" cy="1895475"/>
            </a:xfrm>
            <a:custGeom>
              <a:avLst/>
              <a:gdLst>
                <a:gd name="T0" fmla="*/ 1382 w 1457"/>
                <a:gd name="T1" fmla="*/ 0 h 2488"/>
                <a:gd name="T2" fmla="*/ 1307 w 1457"/>
                <a:gd name="T3" fmla="*/ 75 h 2488"/>
                <a:gd name="T4" fmla="*/ 1307 w 1457"/>
                <a:gd name="T5" fmla="*/ 1409 h 2488"/>
                <a:gd name="T6" fmla="*/ 1189 w 1457"/>
                <a:gd name="T7" fmla="*/ 1528 h 2488"/>
                <a:gd name="T8" fmla="*/ 268 w 1457"/>
                <a:gd name="T9" fmla="*/ 1528 h 2488"/>
                <a:gd name="T10" fmla="*/ 150 w 1457"/>
                <a:gd name="T11" fmla="*/ 1409 h 2488"/>
                <a:gd name="T12" fmla="*/ 150 w 1457"/>
                <a:gd name="T13" fmla="*/ 75 h 2488"/>
                <a:gd name="T14" fmla="*/ 75 w 1457"/>
                <a:gd name="T15" fmla="*/ 0 h 2488"/>
                <a:gd name="T16" fmla="*/ 0 w 1457"/>
                <a:gd name="T17" fmla="*/ 75 h 2488"/>
                <a:gd name="T18" fmla="*/ 0 w 1457"/>
                <a:gd name="T19" fmla="*/ 1409 h 2488"/>
                <a:gd name="T20" fmla="*/ 268 w 1457"/>
                <a:gd name="T21" fmla="*/ 1678 h 2488"/>
                <a:gd name="T22" fmla="*/ 654 w 1457"/>
                <a:gd name="T23" fmla="*/ 1678 h 2488"/>
                <a:gd name="T24" fmla="*/ 654 w 1457"/>
                <a:gd name="T25" fmla="*/ 2413 h 2488"/>
                <a:gd name="T26" fmla="*/ 729 w 1457"/>
                <a:gd name="T27" fmla="*/ 2488 h 2488"/>
                <a:gd name="T28" fmla="*/ 804 w 1457"/>
                <a:gd name="T29" fmla="*/ 2413 h 2488"/>
                <a:gd name="T30" fmla="*/ 804 w 1457"/>
                <a:gd name="T31" fmla="*/ 1678 h 2488"/>
                <a:gd name="T32" fmla="*/ 1189 w 1457"/>
                <a:gd name="T33" fmla="*/ 1678 h 2488"/>
                <a:gd name="T34" fmla="*/ 1457 w 1457"/>
                <a:gd name="T35" fmla="*/ 1409 h 2488"/>
                <a:gd name="T36" fmla="*/ 1457 w 1457"/>
                <a:gd name="T37" fmla="*/ 75 h 2488"/>
                <a:gd name="T38" fmla="*/ 1382 w 1457"/>
                <a:gd name="T39" fmla="*/ 0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7" h="2488">
                  <a:moveTo>
                    <a:pt x="1382" y="0"/>
                  </a:moveTo>
                  <a:cubicBezTo>
                    <a:pt x="1341" y="0"/>
                    <a:pt x="1307" y="34"/>
                    <a:pt x="1307" y="75"/>
                  </a:cubicBezTo>
                  <a:lnTo>
                    <a:pt x="1307" y="1409"/>
                  </a:lnTo>
                  <a:cubicBezTo>
                    <a:pt x="1307" y="1475"/>
                    <a:pt x="1254" y="1528"/>
                    <a:pt x="1189" y="1528"/>
                  </a:cubicBezTo>
                  <a:lnTo>
                    <a:pt x="268" y="1528"/>
                  </a:lnTo>
                  <a:cubicBezTo>
                    <a:pt x="203" y="1528"/>
                    <a:pt x="150" y="1475"/>
                    <a:pt x="150" y="1409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lnTo>
                    <a:pt x="0" y="1409"/>
                  </a:lnTo>
                  <a:cubicBezTo>
                    <a:pt x="0" y="1557"/>
                    <a:pt x="120" y="1678"/>
                    <a:pt x="268" y="1678"/>
                  </a:cubicBezTo>
                  <a:lnTo>
                    <a:pt x="654" y="1678"/>
                  </a:lnTo>
                  <a:lnTo>
                    <a:pt x="654" y="2413"/>
                  </a:lnTo>
                  <a:cubicBezTo>
                    <a:pt x="654" y="2455"/>
                    <a:pt x="687" y="2488"/>
                    <a:pt x="729" y="2488"/>
                  </a:cubicBezTo>
                  <a:cubicBezTo>
                    <a:pt x="770" y="2488"/>
                    <a:pt x="804" y="2455"/>
                    <a:pt x="804" y="2413"/>
                  </a:cubicBezTo>
                  <a:lnTo>
                    <a:pt x="804" y="1678"/>
                  </a:lnTo>
                  <a:lnTo>
                    <a:pt x="1189" y="1678"/>
                  </a:lnTo>
                  <a:cubicBezTo>
                    <a:pt x="1337" y="1678"/>
                    <a:pt x="1457" y="1557"/>
                    <a:pt x="1457" y="1409"/>
                  </a:cubicBezTo>
                  <a:lnTo>
                    <a:pt x="1457" y="75"/>
                  </a:lnTo>
                  <a:cubicBezTo>
                    <a:pt x="1457" y="34"/>
                    <a:pt x="1424" y="0"/>
                    <a:pt x="1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5">
              <a:extLst>
                <a:ext uri="{FF2B5EF4-FFF2-40B4-BE49-F238E27FC236}">
                  <a16:creationId xmlns="" xmlns:a16="http://schemas.microsoft.com/office/drawing/2014/main" id="{DD8A1857-48A9-4084-8A59-52B7B86E0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6" y="2990850"/>
              <a:ext cx="355600" cy="666750"/>
            </a:xfrm>
            <a:custGeom>
              <a:avLst/>
              <a:gdLst>
                <a:gd name="T0" fmla="*/ 467 w 467"/>
                <a:gd name="T1" fmla="*/ 874 h 874"/>
                <a:gd name="T2" fmla="*/ 0 w 467"/>
                <a:gd name="T3" fmla="*/ 874 h 874"/>
                <a:gd name="T4" fmla="*/ 0 w 467"/>
                <a:gd name="T5" fmla="*/ 99 h 874"/>
                <a:gd name="T6" fmla="*/ 84 w 467"/>
                <a:gd name="T7" fmla="*/ 0 h 874"/>
                <a:gd name="T8" fmla="*/ 383 w 467"/>
                <a:gd name="T9" fmla="*/ 0 h 874"/>
                <a:gd name="T10" fmla="*/ 467 w 467"/>
                <a:gd name="T11" fmla="*/ 99 h 874"/>
                <a:gd name="T12" fmla="*/ 467 w 467"/>
                <a:gd name="T13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874">
                  <a:moveTo>
                    <a:pt x="467" y="874"/>
                  </a:moveTo>
                  <a:lnTo>
                    <a:pt x="0" y="874"/>
                  </a:lnTo>
                  <a:lnTo>
                    <a:pt x="0" y="99"/>
                  </a:lnTo>
                  <a:cubicBezTo>
                    <a:pt x="0" y="44"/>
                    <a:pt x="38" y="0"/>
                    <a:pt x="84" y="0"/>
                  </a:cubicBezTo>
                  <a:lnTo>
                    <a:pt x="383" y="0"/>
                  </a:lnTo>
                  <a:cubicBezTo>
                    <a:pt x="429" y="0"/>
                    <a:pt x="467" y="44"/>
                    <a:pt x="467" y="99"/>
                  </a:cubicBezTo>
                  <a:lnTo>
                    <a:pt x="467" y="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="" xmlns:a16="http://schemas.microsoft.com/office/drawing/2014/main" id="{E9E40784-AC70-4726-B770-4EF6D5A6CEA4}"/>
              </a:ext>
            </a:extLst>
          </p:cNvPr>
          <p:cNvGrpSpPr/>
          <p:nvPr/>
        </p:nvGrpSpPr>
        <p:grpSpPr>
          <a:xfrm>
            <a:off x="5848257" y="4030756"/>
            <a:ext cx="482254" cy="458845"/>
            <a:chOff x="137623" y="3843112"/>
            <a:chExt cx="1411778" cy="1343251"/>
          </a:xfrm>
        </p:grpSpPr>
        <p:sp>
          <p:nvSpPr>
            <p:cNvPr id="31" name="Freeform 288">
              <a:extLst>
                <a:ext uri="{FF2B5EF4-FFF2-40B4-BE49-F238E27FC236}">
                  <a16:creationId xmlns="" xmlns:a16="http://schemas.microsoft.com/office/drawing/2014/main" id="{60798171-72FB-4745-9897-55A07994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="" xmlns:a16="http://schemas.microsoft.com/office/drawing/2014/main" id="{B5174B4A-BB4E-4B0F-9818-80CF438F8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="" xmlns:a16="http://schemas.microsoft.com/office/drawing/2014/main" id="{70907323-EECD-42FD-800B-EE7265D96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="" xmlns:a16="http://schemas.microsoft.com/office/drawing/2014/main" id="{4397FA44-91D1-4B41-BB2A-A8E9625C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92">
              <a:extLst>
                <a:ext uri="{FF2B5EF4-FFF2-40B4-BE49-F238E27FC236}">
                  <a16:creationId xmlns="" xmlns:a16="http://schemas.microsoft.com/office/drawing/2014/main" id="{67366315-5C14-4775-B8B8-A907011B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93">
              <a:extLst>
                <a:ext uri="{FF2B5EF4-FFF2-40B4-BE49-F238E27FC236}">
                  <a16:creationId xmlns="" xmlns:a16="http://schemas.microsoft.com/office/drawing/2014/main" id="{372E4DF1-1170-4D1D-B7F6-A8492FD7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77">
            <a:extLst>
              <a:ext uri="{FF2B5EF4-FFF2-40B4-BE49-F238E27FC236}">
                <a16:creationId xmlns="" xmlns:a16="http://schemas.microsoft.com/office/drawing/2014/main" id="{B5529C3B-721E-47C7-9292-54AE5062E31C}"/>
              </a:ext>
            </a:extLst>
          </p:cNvPr>
          <p:cNvGrpSpPr/>
          <p:nvPr/>
        </p:nvGrpSpPr>
        <p:grpSpPr>
          <a:xfrm rot="19829329">
            <a:off x="5253928" y="2600042"/>
            <a:ext cx="615553" cy="356482"/>
            <a:chOff x="6022976" y="3811588"/>
            <a:chExt cx="2357438" cy="1365250"/>
          </a:xfrm>
        </p:grpSpPr>
        <p:sp>
          <p:nvSpPr>
            <p:cNvPr id="38" name="Freeform 294">
              <a:extLst>
                <a:ext uri="{FF2B5EF4-FFF2-40B4-BE49-F238E27FC236}">
                  <a16:creationId xmlns="" xmlns:a16="http://schemas.microsoft.com/office/drawing/2014/main" id="{5E2743C7-084D-42AE-9839-EE3D75959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9">
              <a:extLst>
                <a:ext uri="{FF2B5EF4-FFF2-40B4-BE49-F238E27FC236}">
                  <a16:creationId xmlns="" xmlns:a16="http://schemas.microsoft.com/office/drawing/2014/main" id="{F8488936-2E36-477F-AC15-4F8426646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03">
              <a:extLst>
                <a:ext uri="{FF2B5EF4-FFF2-40B4-BE49-F238E27FC236}">
                  <a16:creationId xmlns="" xmlns:a16="http://schemas.microsoft.com/office/drawing/2014/main" id="{94A42A53-80F9-485A-9446-6E94AE95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1">
              <a:extLst>
                <a:ext uri="{FF2B5EF4-FFF2-40B4-BE49-F238E27FC236}">
                  <a16:creationId xmlns="" xmlns:a16="http://schemas.microsoft.com/office/drawing/2014/main" id="{76E7A14C-2C4F-42A2-A82E-9BE9CB48C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Freeform 82">
              <a:extLst>
                <a:ext uri="{FF2B5EF4-FFF2-40B4-BE49-F238E27FC236}">
                  <a16:creationId xmlns="" xmlns:a16="http://schemas.microsoft.com/office/drawing/2014/main" id="{74B79612-EBC9-4D66-A391-9086001B8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=""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=""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=""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=""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=""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=""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=""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=""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=""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=""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=""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=""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=""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=""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=""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=""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=""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=""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=""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=""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=""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=""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=""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=""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=""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=""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=""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=""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=""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=""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=""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=""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=""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=""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=""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=""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=""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=""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=""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=""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=""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=""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=""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=""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=""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=""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=""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=""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=""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=""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=""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=""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=""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=""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=""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=""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=""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=""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=""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=""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=""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=""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=""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=""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=""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=""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=""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=""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=""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539" y="3566460"/>
            <a:ext cx="356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    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5562" y="5697755"/>
            <a:ext cx="936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6C0828E-8128-4FEA-A2FC-7E3CC8327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12" name="Group 54">
            <a:extLst>
              <a:ext uri="{FF2B5EF4-FFF2-40B4-BE49-F238E27FC236}">
                <a16:creationId xmlns="" xmlns:a16="http://schemas.microsoft.com/office/drawing/2014/main" id="{2A2510D3-A48E-485D-B86D-B0BEC6981FB1}"/>
              </a:ext>
            </a:extLst>
          </p:cNvPr>
          <p:cNvGrpSpPr/>
          <p:nvPr/>
        </p:nvGrpSpPr>
        <p:grpSpPr>
          <a:xfrm>
            <a:off x="1903576" y="2602002"/>
            <a:ext cx="761196" cy="735264"/>
            <a:chOff x="137623" y="3822680"/>
            <a:chExt cx="1411778" cy="1363683"/>
          </a:xfrm>
        </p:grpSpPr>
        <p:sp>
          <p:nvSpPr>
            <p:cNvPr id="13" name="Freeform 288">
              <a:extLst>
                <a:ext uri="{FF2B5EF4-FFF2-40B4-BE49-F238E27FC236}">
                  <a16:creationId xmlns="" xmlns:a16="http://schemas.microsoft.com/office/drawing/2014/main" id="{15024868-1F2C-48CA-83F2-EBBD918CE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="" xmlns:a16="http://schemas.microsoft.com/office/drawing/2014/main" id="{00625C7D-43D4-4BA6-B6F8-18C80E6F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80"/>
              <a:ext cx="1259379" cy="1241415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90">
              <a:extLst>
                <a:ext uri="{FF2B5EF4-FFF2-40B4-BE49-F238E27FC236}">
                  <a16:creationId xmlns="" xmlns:a16="http://schemas.microsoft.com/office/drawing/2014/main" id="{E03104BE-F908-4342-96CB-310D2495F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="" xmlns:a16="http://schemas.microsoft.com/office/drawing/2014/main" id="{8A0C55C1-8218-4B79-A095-1D55A0250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="" xmlns:a16="http://schemas.microsoft.com/office/drawing/2014/main" id="{10DBFA58-EF55-4649-8EC4-B0D7E9DD5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="" xmlns:a16="http://schemas.microsoft.com/office/drawing/2014/main" id="{F84F9020-5E05-4000-A51E-A20375A27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8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772769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4" name="Group 13">
            <a:extLst>
              <a:ext uri="{FF2B5EF4-FFF2-40B4-BE49-F238E27FC236}">
                <a16:creationId xmlns="" xmlns:a16="http://schemas.microsoft.com/office/drawing/2014/main" id="{00882474-6317-4842-BB97-C447FD355B98}"/>
              </a:ext>
            </a:extLst>
          </p:cNvPr>
          <p:cNvGrpSpPr/>
          <p:nvPr/>
        </p:nvGrpSpPr>
        <p:grpSpPr>
          <a:xfrm>
            <a:off x="7822879" y="1789688"/>
            <a:ext cx="3009243" cy="871880"/>
            <a:chOff x="-740680" y="1114177"/>
            <a:chExt cx="2475552" cy="87188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46B6B9C9-CEBE-475E-ABD4-6B51B303F78B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0747A08D-C1A7-4A69-8ECF-B0CEAF2EB47C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="" xmlns:a16="http://schemas.microsoft.com/office/drawing/2014/main" id="{53859834-4B7E-4AC9-BA9E-8234D2CB5FFC}"/>
              </a:ext>
            </a:extLst>
          </p:cNvPr>
          <p:cNvGrpSpPr/>
          <p:nvPr/>
        </p:nvGrpSpPr>
        <p:grpSpPr>
          <a:xfrm>
            <a:off x="8296376" y="3524450"/>
            <a:ext cx="3009243" cy="871880"/>
            <a:chOff x="-740680" y="1114177"/>
            <a:chExt cx="2475552" cy="87188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53427FBE-96F1-4268-A33E-62A6AD842B26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CFBD26A2-C5D1-4CB2-AD36-F5A7E3309CC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0" name="Group 19">
            <a:extLst>
              <a:ext uri="{FF2B5EF4-FFF2-40B4-BE49-F238E27FC236}">
                <a16:creationId xmlns="" xmlns:a16="http://schemas.microsoft.com/office/drawing/2014/main" id="{FDACA9C1-AA90-4D4B-BE88-982B65219D52}"/>
              </a:ext>
            </a:extLst>
          </p:cNvPr>
          <p:cNvGrpSpPr/>
          <p:nvPr/>
        </p:nvGrpSpPr>
        <p:grpSpPr>
          <a:xfrm>
            <a:off x="7822879" y="5259211"/>
            <a:ext cx="3009243" cy="871880"/>
            <a:chOff x="-740680" y="1114177"/>
            <a:chExt cx="2475552" cy="87188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62449E4-6F33-4533-9848-7A537A582DA2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60DFA2B1-FE5C-4082-844C-6480A73C0B25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3" name="Group 22">
            <a:extLst>
              <a:ext uri="{FF2B5EF4-FFF2-40B4-BE49-F238E27FC236}">
                <a16:creationId xmlns="" xmlns:a16="http://schemas.microsoft.com/office/drawing/2014/main" id="{38C9E3DC-9C16-4402-A80C-77037031A5EF}"/>
              </a:ext>
            </a:extLst>
          </p:cNvPr>
          <p:cNvGrpSpPr/>
          <p:nvPr/>
        </p:nvGrpSpPr>
        <p:grpSpPr>
          <a:xfrm>
            <a:off x="1359878" y="1789688"/>
            <a:ext cx="3017469" cy="871880"/>
            <a:chOff x="-740680" y="1114177"/>
            <a:chExt cx="2475552" cy="87188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35BB5E95-CF29-4DA9-8576-6BE874BD943B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292B41A-A48C-42C1-BBE9-A33C30D53CA4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6" name="Group 25">
            <a:extLst>
              <a:ext uri="{FF2B5EF4-FFF2-40B4-BE49-F238E27FC236}">
                <a16:creationId xmlns="" xmlns:a16="http://schemas.microsoft.com/office/drawing/2014/main" id="{E30D492D-5C78-48A4-9011-700354F9F0F0}"/>
              </a:ext>
            </a:extLst>
          </p:cNvPr>
          <p:cNvGrpSpPr/>
          <p:nvPr/>
        </p:nvGrpSpPr>
        <p:grpSpPr>
          <a:xfrm>
            <a:off x="879347" y="3524450"/>
            <a:ext cx="3017469" cy="871880"/>
            <a:chOff x="-740680" y="1114177"/>
            <a:chExt cx="2475552" cy="87188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ADBF472E-0448-4C74-9C06-5C79E1C13897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585E1A1A-BED6-44D5-84E9-B46F65792FF0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9" name="Group 28">
            <a:extLst>
              <a:ext uri="{FF2B5EF4-FFF2-40B4-BE49-F238E27FC236}">
                <a16:creationId xmlns="" xmlns:a16="http://schemas.microsoft.com/office/drawing/2014/main" id="{65F34A51-C859-4638-A9A9-B3E44EBD4C54}"/>
              </a:ext>
            </a:extLst>
          </p:cNvPr>
          <p:cNvGrpSpPr/>
          <p:nvPr/>
        </p:nvGrpSpPr>
        <p:grpSpPr>
          <a:xfrm>
            <a:off x="1359878" y="5259211"/>
            <a:ext cx="3017469" cy="871880"/>
            <a:chOff x="-740680" y="1114177"/>
            <a:chExt cx="2475552" cy="87188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1225BAAC-9B7D-44CC-A40C-9CA2CCB77204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60AB7078-CC11-4C8A-8DD0-410EBA58200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="" xmlns:a16="http://schemas.microsoft.com/office/drawing/2014/main" id="{127EB873-10AB-4BAB-9765-17584D599124}"/>
              </a:ext>
            </a:extLst>
          </p:cNvPr>
          <p:cNvGrpSpPr/>
          <p:nvPr/>
        </p:nvGrpSpPr>
        <p:grpSpPr>
          <a:xfrm>
            <a:off x="4045862" y="2063165"/>
            <a:ext cx="4100277" cy="3792098"/>
            <a:chOff x="2725841" y="2107539"/>
            <a:chExt cx="3750942" cy="3469019"/>
          </a:xfrm>
        </p:grpSpPr>
        <p:sp>
          <p:nvSpPr>
            <p:cNvPr id="63" name="6-Point Star 6">
              <a:extLst>
                <a:ext uri="{FF2B5EF4-FFF2-40B4-BE49-F238E27FC236}">
                  <a16:creationId xmlns="" xmlns:a16="http://schemas.microsoft.com/office/drawing/2014/main" id="{2A553545-A6F9-4C1B-B7BC-8AB1982C31A1}"/>
                </a:ext>
              </a:extLst>
            </p:cNvPr>
            <p:cNvSpPr/>
            <p:nvPr/>
          </p:nvSpPr>
          <p:spPr>
            <a:xfrm rot="18000000">
              <a:off x="4034093" y="3191853"/>
              <a:ext cx="1105050" cy="1326062"/>
            </a:xfrm>
            <a:prstGeom prst="star6">
              <a:avLst>
                <a:gd name="adj" fmla="val 28869"/>
                <a:gd name="h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Down Arrow Callout 7">
              <a:extLst>
                <a:ext uri="{FF2B5EF4-FFF2-40B4-BE49-F238E27FC236}">
                  <a16:creationId xmlns="" xmlns:a16="http://schemas.microsoft.com/office/drawing/2014/main" id="{D3188F16-F827-43DB-BAB2-B9943840AE92}"/>
                </a:ext>
              </a:extLst>
            </p:cNvPr>
            <p:cNvSpPr/>
            <p:nvPr/>
          </p:nvSpPr>
          <p:spPr>
            <a:xfrm rot="1800000">
              <a:off x="4615433" y="2119640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Down Arrow Callout 8">
              <a:extLst>
                <a:ext uri="{FF2B5EF4-FFF2-40B4-BE49-F238E27FC236}">
                  <a16:creationId xmlns="" xmlns:a16="http://schemas.microsoft.com/office/drawing/2014/main" id="{C9D300DD-4CCB-449D-ABFC-ED0953550369}"/>
                </a:ext>
              </a:extLst>
            </p:cNvPr>
            <p:cNvSpPr/>
            <p:nvPr/>
          </p:nvSpPr>
          <p:spPr>
            <a:xfrm rot="12600000">
              <a:off x="3411080" y="4191842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Down Arrow Callout 9">
              <a:extLst>
                <a:ext uri="{FF2B5EF4-FFF2-40B4-BE49-F238E27FC236}">
                  <a16:creationId xmlns="" xmlns:a16="http://schemas.microsoft.com/office/drawing/2014/main" id="{8C911557-B075-4C17-8404-EBE03EF73D04}"/>
                </a:ext>
              </a:extLst>
            </p:cNvPr>
            <p:cNvSpPr/>
            <p:nvPr/>
          </p:nvSpPr>
          <p:spPr>
            <a:xfrm rot="5400000">
              <a:off x="5204277" y="3168880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Down Arrow Callout 10">
              <a:extLst>
                <a:ext uri="{FF2B5EF4-FFF2-40B4-BE49-F238E27FC236}">
                  <a16:creationId xmlns="" xmlns:a16="http://schemas.microsoft.com/office/drawing/2014/main" id="{F12F8996-F22A-4856-A429-67CAC962A713}"/>
                </a:ext>
              </a:extLst>
            </p:cNvPr>
            <p:cNvSpPr/>
            <p:nvPr/>
          </p:nvSpPr>
          <p:spPr>
            <a:xfrm rot="9000000">
              <a:off x="4624426" y="4197124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Down Arrow Callout 11">
              <a:extLst>
                <a:ext uri="{FF2B5EF4-FFF2-40B4-BE49-F238E27FC236}">
                  <a16:creationId xmlns="" xmlns:a16="http://schemas.microsoft.com/office/drawing/2014/main" id="{EAE8B4EF-0185-4CFE-9F98-0B8D091876EA}"/>
                </a:ext>
              </a:extLst>
            </p:cNvPr>
            <p:cNvSpPr/>
            <p:nvPr/>
          </p:nvSpPr>
          <p:spPr>
            <a:xfrm rot="19800000">
              <a:off x="3412619" y="2107539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Down Arrow Callout 12">
              <a:extLst>
                <a:ext uri="{FF2B5EF4-FFF2-40B4-BE49-F238E27FC236}">
                  <a16:creationId xmlns="" xmlns:a16="http://schemas.microsoft.com/office/drawing/2014/main" id="{AC4D4448-BEEC-47FC-8C92-1C10F9C83E06}"/>
                </a:ext>
              </a:extLst>
            </p:cNvPr>
            <p:cNvSpPr/>
            <p:nvPr/>
          </p:nvSpPr>
          <p:spPr>
            <a:xfrm rot="16200000">
              <a:off x="2832769" y="3135784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Group 32">
            <a:extLst>
              <a:ext uri="{FF2B5EF4-FFF2-40B4-BE49-F238E27FC236}">
                <a16:creationId xmlns="" xmlns:a16="http://schemas.microsoft.com/office/drawing/2014/main" id="{A5A5067D-6E6D-459D-8FFC-7D8CA1570589}"/>
              </a:ext>
            </a:extLst>
          </p:cNvPr>
          <p:cNvGrpSpPr/>
          <p:nvPr/>
        </p:nvGrpSpPr>
        <p:grpSpPr>
          <a:xfrm rot="1800000">
            <a:off x="6268631" y="2212308"/>
            <a:ext cx="1259867" cy="787614"/>
            <a:chOff x="3577846" y="1895222"/>
            <a:chExt cx="1461886" cy="720511"/>
          </a:xfrm>
          <a:noFill/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FF461578-22C9-4DBE-8281-A7662BFB6C0A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A9AED58D-6428-4F74-9EA2-60AAB3C0D0CE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="" xmlns:a16="http://schemas.microsoft.com/office/drawing/2014/main" id="{CE8E407F-FC9A-40AF-849A-79D8E23DD130}"/>
              </a:ext>
            </a:extLst>
          </p:cNvPr>
          <p:cNvGrpSpPr/>
          <p:nvPr/>
        </p:nvGrpSpPr>
        <p:grpSpPr>
          <a:xfrm rot="5400000">
            <a:off x="7033538" y="3573420"/>
            <a:ext cx="1259867" cy="787614"/>
            <a:chOff x="3577846" y="1895222"/>
            <a:chExt cx="1461886" cy="720511"/>
          </a:xfrm>
          <a:noFill/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38B891FE-3AE8-43A7-8E66-DC2DC02C2E89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186BB979-BF73-4D2E-878A-F8D36889CFDF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8">
            <a:extLst>
              <a:ext uri="{FF2B5EF4-FFF2-40B4-BE49-F238E27FC236}">
                <a16:creationId xmlns="" xmlns:a16="http://schemas.microsoft.com/office/drawing/2014/main" id="{5768919E-3899-4C78-97D4-62EBD82637E1}"/>
              </a:ext>
            </a:extLst>
          </p:cNvPr>
          <p:cNvGrpSpPr/>
          <p:nvPr/>
        </p:nvGrpSpPr>
        <p:grpSpPr>
          <a:xfrm rot="9000000">
            <a:off x="6257045" y="4931485"/>
            <a:ext cx="1259867" cy="787614"/>
            <a:chOff x="3577846" y="1895222"/>
            <a:chExt cx="1461886" cy="720511"/>
          </a:xfrm>
          <a:noFill/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DC51104B-CFCD-4BBA-8AA1-D0F3B43E0085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10B202FD-F507-40FA-983B-4749B7541C9A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41">
            <a:extLst>
              <a:ext uri="{FF2B5EF4-FFF2-40B4-BE49-F238E27FC236}">
                <a16:creationId xmlns="" xmlns:a16="http://schemas.microsoft.com/office/drawing/2014/main" id="{87810481-FA7D-4472-B11D-6C9C9F5A3758}"/>
              </a:ext>
            </a:extLst>
          </p:cNvPr>
          <p:cNvGrpSpPr/>
          <p:nvPr/>
        </p:nvGrpSpPr>
        <p:grpSpPr>
          <a:xfrm rot="12600000">
            <a:off x="4686307" y="4951401"/>
            <a:ext cx="1259867" cy="787614"/>
            <a:chOff x="3577846" y="1895222"/>
            <a:chExt cx="1461886" cy="720511"/>
          </a:xfrm>
          <a:noFill/>
        </p:grpSpPr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5AC303AF-752E-47C9-9796-80DFB948EECA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9C4DE265-47E7-4985-A734-B36A441ED9AB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44">
            <a:extLst>
              <a:ext uri="{FF2B5EF4-FFF2-40B4-BE49-F238E27FC236}">
                <a16:creationId xmlns="" xmlns:a16="http://schemas.microsoft.com/office/drawing/2014/main" id="{A455C0FD-64FD-406A-AA5A-92CF98E41CAE}"/>
              </a:ext>
            </a:extLst>
          </p:cNvPr>
          <p:cNvGrpSpPr/>
          <p:nvPr/>
        </p:nvGrpSpPr>
        <p:grpSpPr>
          <a:xfrm rot="16200000">
            <a:off x="3903182" y="3540186"/>
            <a:ext cx="1259867" cy="787614"/>
            <a:chOff x="3577846" y="1895222"/>
            <a:chExt cx="1461886" cy="720511"/>
          </a:xfrm>
          <a:noFill/>
        </p:grpSpPr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2759879D-8489-4E73-834A-5A942DA9777C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1399724D-582E-4239-9F54-1B02ADC38AEB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5" name="Group 47">
            <a:extLst>
              <a:ext uri="{FF2B5EF4-FFF2-40B4-BE49-F238E27FC236}">
                <a16:creationId xmlns="" xmlns:a16="http://schemas.microsoft.com/office/drawing/2014/main" id="{6EDD4553-547E-4EC4-B9CC-E53CF076CD6A}"/>
              </a:ext>
            </a:extLst>
          </p:cNvPr>
          <p:cNvGrpSpPr/>
          <p:nvPr/>
        </p:nvGrpSpPr>
        <p:grpSpPr>
          <a:xfrm rot="19800000">
            <a:off x="4683122" y="2180824"/>
            <a:ext cx="1259867" cy="787614"/>
            <a:chOff x="3577846" y="1895222"/>
            <a:chExt cx="1461886" cy="720511"/>
          </a:xfrm>
          <a:noFill/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78204A95-9B36-4AA8-8C84-E87FD30187CE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8D5A9CB0-3354-4556-928C-A0326D59B763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92">
            <a:extLst>
              <a:ext uri="{FF2B5EF4-FFF2-40B4-BE49-F238E27FC236}">
                <a16:creationId xmlns="" xmlns:a16="http://schemas.microsoft.com/office/drawing/2014/main" id="{37883797-293F-40DF-A5E0-060B3A08026C}"/>
              </a:ext>
            </a:extLst>
          </p:cNvPr>
          <p:cNvGrpSpPr/>
          <p:nvPr/>
        </p:nvGrpSpPr>
        <p:grpSpPr>
          <a:xfrm>
            <a:off x="5819811" y="3749999"/>
            <a:ext cx="532716" cy="529030"/>
            <a:chOff x="10086976" y="1428749"/>
            <a:chExt cx="1836738" cy="1824038"/>
          </a:xfrm>
          <a:solidFill>
            <a:schemeClr val="bg1"/>
          </a:solidFill>
        </p:grpSpPr>
        <p:sp>
          <p:nvSpPr>
            <p:cNvPr id="90" name="Freeform 272">
              <a:extLst>
                <a:ext uri="{FF2B5EF4-FFF2-40B4-BE49-F238E27FC236}">
                  <a16:creationId xmlns="" xmlns:a16="http://schemas.microsoft.com/office/drawing/2014/main" id="{E9FBEE0C-7C5D-4251-A1B9-CB43836AA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="" xmlns:a16="http://schemas.microsoft.com/office/drawing/2014/main" id="{D6191546-933B-44D2-99E0-81F365EBC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59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1">
            <a:extLst>
              <a:ext uri="{FF2B5EF4-FFF2-40B4-BE49-F238E27FC236}">
                <a16:creationId xmlns="" xmlns:a16="http://schemas.microsoft.com/office/drawing/2014/main" id="{850CE9DB-89CF-4FDF-8474-D7B06F3E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55625"/>
              </p:ext>
            </p:extLst>
          </p:nvPr>
        </p:nvGraphicFramePr>
        <p:xfrm>
          <a:off x="912008" y="1818173"/>
          <a:ext cx="10384644" cy="238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5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72451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3979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Jan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Feb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Mar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Apr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May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Jun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Jul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Aug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Sep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Oct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Dec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F1674C74-E18C-4836-BDB0-9DB276436D30}"/>
              </a:ext>
            </a:extLst>
          </p:cNvPr>
          <p:cNvSpPr/>
          <p:nvPr/>
        </p:nvSpPr>
        <p:spPr>
          <a:xfrm>
            <a:off x="3340361" y="2326853"/>
            <a:ext cx="2157237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88632086-4C9E-4D2D-B03A-2B780BB04540}"/>
              </a:ext>
            </a:extLst>
          </p:cNvPr>
          <p:cNvSpPr/>
          <p:nvPr/>
        </p:nvSpPr>
        <p:spPr>
          <a:xfrm>
            <a:off x="4565126" y="2718927"/>
            <a:ext cx="1656526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E2E56407-FEB4-44E7-9CF6-CB93D80CA870}"/>
              </a:ext>
            </a:extLst>
          </p:cNvPr>
          <p:cNvSpPr/>
          <p:nvPr/>
        </p:nvSpPr>
        <p:spPr>
          <a:xfrm>
            <a:off x="9856859" y="2718927"/>
            <a:ext cx="1439793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4966CDC9-7A37-45BD-8CAA-E5B7E9791BF2}"/>
              </a:ext>
            </a:extLst>
          </p:cNvPr>
          <p:cNvSpPr/>
          <p:nvPr/>
        </p:nvSpPr>
        <p:spPr>
          <a:xfrm>
            <a:off x="6953172" y="2326853"/>
            <a:ext cx="2157237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85D61055-98BF-4441-AE03-43B6636A6C81}"/>
              </a:ext>
            </a:extLst>
          </p:cNvPr>
          <p:cNvSpPr/>
          <p:nvPr/>
        </p:nvSpPr>
        <p:spPr>
          <a:xfrm>
            <a:off x="5512526" y="3133696"/>
            <a:ext cx="2873827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7CD01EE5-FF9C-4354-AACF-C6CBDEC48481}"/>
              </a:ext>
            </a:extLst>
          </p:cNvPr>
          <p:cNvSpPr/>
          <p:nvPr/>
        </p:nvSpPr>
        <p:spPr>
          <a:xfrm>
            <a:off x="2612571" y="3917743"/>
            <a:ext cx="2885027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="" xmlns:a16="http://schemas.microsoft.com/office/drawing/2014/main" id="{6A4B561F-01B1-4550-A11A-AE39FBAC841F}"/>
              </a:ext>
            </a:extLst>
          </p:cNvPr>
          <p:cNvSpPr/>
          <p:nvPr/>
        </p:nvSpPr>
        <p:spPr>
          <a:xfrm>
            <a:off x="4052901" y="3520199"/>
            <a:ext cx="716907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>
            <a:extLst>
              <a:ext uri="{FF2B5EF4-FFF2-40B4-BE49-F238E27FC236}">
                <a16:creationId xmlns="" xmlns:a16="http://schemas.microsoft.com/office/drawing/2014/main" id="{D6E78D54-84EA-4861-97DD-0461DBC0E2EA}"/>
              </a:ext>
            </a:extLst>
          </p:cNvPr>
          <p:cNvSpPr/>
          <p:nvPr/>
        </p:nvSpPr>
        <p:spPr>
          <a:xfrm>
            <a:off x="9136536" y="3917743"/>
            <a:ext cx="2160116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0">
            <a:extLst>
              <a:ext uri="{FF2B5EF4-FFF2-40B4-BE49-F238E27FC236}">
                <a16:creationId xmlns="" xmlns:a16="http://schemas.microsoft.com/office/drawing/2014/main" id="{64FE1C01-858B-4C5F-8DC6-2500EEAF3009}"/>
              </a:ext>
            </a:extLst>
          </p:cNvPr>
          <p:cNvSpPr/>
          <p:nvPr/>
        </p:nvSpPr>
        <p:spPr>
          <a:xfrm>
            <a:off x="6248477" y="3520199"/>
            <a:ext cx="2137875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="" xmlns:a16="http://schemas.microsoft.com/office/drawing/2014/main" id="{6E879886-F400-4341-94BA-7114AB191E41}"/>
              </a:ext>
            </a:extLst>
          </p:cNvPr>
          <p:cNvSpPr/>
          <p:nvPr/>
        </p:nvSpPr>
        <p:spPr>
          <a:xfrm>
            <a:off x="6953172" y="2718927"/>
            <a:ext cx="720323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8F91DF-F830-4A5D-81F1-C2C8E1F52336}"/>
              </a:ext>
            </a:extLst>
          </p:cNvPr>
          <p:cNvSpPr txBox="1"/>
          <p:nvPr/>
        </p:nvSpPr>
        <p:spPr>
          <a:xfrm>
            <a:off x="846055" y="1500976"/>
            <a:ext cx="363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="" xmlns:a16="http://schemas.microsoft.com/office/drawing/2014/main" id="{C99562E6-F12B-4BD6-90E1-261D70BF34CF}"/>
              </a:ext>
            </a:extLst>
          </p:cNvPr>
          <p:cNvSpPr/>
          <p:nvPr/>
        </p:nvSpPr>
        <p:spPr>
          <a:xfrm>
            <a:off x="912009" y="4447245"/>
            <a:ext cx="108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14">
            <a:extLst>
              <a:ext uri="{FF2B5EF4-FFF2-40B4-BE49-F238E27FC236}">
                <a16:creationId xmlns="" xmlns:a16="http://schemas.microsoft.com/office/drawing/2014/main" id="{53FCD3A6-C358-4F7B-9EA3-CB6A0822B0B5}"/>
              </a:ext>
            </a:extLst>
          </p:cNvPr>
          <p:cNvGrpSpPr/>
          <p:nvPr/>
        </p:nvGrpSpPr>
        <p:grpSpPr>
          <a:xfrm>
            <a:off x="1125111" y="4437914"/>
            <a:ext cx="4827478" cy="738665"/>
            <a:chOff x="6210997" y="1433695"/>
            <a:chExt cx="2633527" cy="525503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5416C73-EA1C-47C0-A34A-0AA73D42C720}"/>
                </a:ext>
              </a:extLst>
            </p:cNvPr>
            <p:cNvSpPr txBox="1"/>
            <p:nvPr/>
          </p:nvSpPr>
          <p:spPr>
            <a:xfrm>
              <a:off x="6210999" y="1433695"/>
              <a:ext cx="26335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CEB8DCC-8C6C-4721-A70A-EA77E94427A3}"/>
                </a:ext>
              </a:extLst>
            </p:cNvPr>
            <p:cNvSpPr txBox="1"/>
            <p:nvPr/>
          </p:nvSpPr>
          <p:spPr>
            <a:xfrm>
              <a:off x="6210997" y="1630759"/>
              <a:ext cx="2633525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7">
            <a:extLst>
              <a:ext uri="{FF2B5EF4-FFF2-40B4-BE49-F238E27FC236}">
                <a16:creationId xmlns="" xmlns:a16="http://schemas.microsoft.com/office/drawing/2014/main" id="{854298CD-42B9-42CF-B329-5EC05B515AD1}"/>
              </a:ext>
            </a:extLst>
          </p:cNvPr>
          <p:cNvSpPr/>
          <p:nvPr/>
        </p:nvSpPr>
        <p:spPr>
          <a:xfrm>
            <a:off x="6248477" y="4447245"/>
            <a:ext cx="108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="" xmlns:a16="http://schemas.microsoft.com/office/drawing/2014/main" id="{BDFA44A9-6CBE-4754-9245-B71C30A20AD4}"/>
              </a:ext>
            </a:extLst>
          </p:cNvPr>
          <p:cNvGrpSpPr/>
          <p:nvPr/>
        </p:nvGrpSpPr>
        <p:grpSpPr>
          <a:xfrm>
            <a:off x="6452505" y="4437914"/>
            <a:ext cx="4827484" cy="738665"/>
            <a:chOff x="6210996" y="1433695"/>
            <a:chExt cx="2718407" cy="525503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0A8CA72-7EC5-4A52-B347-07C945498ABA}"/>
                </a:ext>
              </a:extLst>
            </p:cNvPr>
            <p:cNvSpPr txBox="1"/>
            <p:nvPr/>
          </p:nvSpPr>
          <p:spPr>
            <a:xfrm>
              <a:off x="6210999" y="1433695"/>
              <a:ext cx="271840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DE4592C-D6E3-401D-ABE9-398FF50F53EC}"/>
                </a:ext>
              </a:extLst>
            </p:cNvPr>
            <p:cNvSpPr txBox="1"/>
            <p:nvPr/>
          </p:nvSpPr>
          <p:spPr>
            <a:xfrm>
              <a:off x="6210996" y="1630759"/>
              <a:ext cx="2718404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21">
            <a:extLst>
              <a:ext uri="{FF2B5EF4-FFF2-40B4-BE49-F238E27FC236}">
                <a16:creationId xmlns="" xmlns:a16="http://schemas.microsoft.com/office/drawing/2014/main" id="{E017B43A-918A-419A-BC92-9E2D81FB6606}"/>
              </a:ext>
            </a:extLst>
          </p:cNvPr>
          <p:cNvSpPr/>
          <p:nvPr/>
        </p:nvSpPr>
        <p:spPr>
          <a:xfrm>
            <a:off x="912012" y="5243633"/>
            <a:ext cx="108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2">
            <a:extLst>
              <a:ext uri="{FF2B5EF4-FFF2-40B4-BE49-F238E27FC236}">
                <a16:creationId xmlns="" xmlns:a16="http://schemas.microsoft.com/office/drawing/2014/main" id="{37D2875F-7960-4945-AD5D-E4C07821F63F}"/>
              </a:ext>
            </a:extLst>
          </p:cNvPr>
          <p:cNvGrpSpPr/>
          <p:nvPr/>
        </p:nvGrpSpPr>
        <p:grpSpPr>
          <a:xfrm>
            <a:off x="1125111" y="5234302"/>
            <a:ext cx="4827478" cy="738665"/>
            <a:chOff x="6210997" y="1433695"/>
            <a:chExt cx="2633527" cy="52550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2281BDD-D24E-4685-BD98-518EEE1A663F}"/>
                </a:ext>
              </a:extLst>
            </p:cNvPr>
            <p:cNvSpPr txBox="1"/>
            <p:nvPr/>
          </p:nvSpPr>
          <p:spPr>
            <a:xfrm>
              <a:off x="6210999" y="1433695"/>
              <a:ext cx="26335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1CD4028-C722-4BB9-AD62-891781E0292D}"/>
                </a:ext>
              </a:extLst>
            </p:cNvPr>
            <p:cNvSpPr txBox="1"/>
            <p:nvPr/>
          </p:nvSpPr>
          <p:spPr>
            <a:xfrm>
              <a:off x="6210997" y="1630759"/>
              <a:ext cx="2633525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5">
            <a:extLst>
              <a:ext uri="{FF2B5EF4-FFF2-40B4-BE49-F238E27FC236}">
                <a16:creationId xmlns="" xmlns:a16="http://schemas.microsoft.com/office/drawing/2014/main" id="{945DB15D-3C50-4563-A721-E0BCC9E985E6}"/>
              </a:ext>
            </a:extLst>
          </p:cNvPr>
          <p:cNvSpPr/>
          <p:nvPr/>
        </p:nvSpPr>
        <p:spPr>
          <a:xfrm>
            <a:off x="6248480" y="5243633"/>
            <a:ext cx="108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Group 26">
            <a:extLst>
              <a:ext uri="{FF2B5EF4-FFF2-40B4-BE49-F238E27FC236}">
                <a16:creationId xmlns="" xmlns:a16="http://schemas.microsoft.com/office/drawing/2014/main" id="{02F79D79-B474-49E9-9B02-1FEE4FACF1EF}"/>
              </a:ext>
            </a:extLst>
          </p:cNvPr>
          <p:cNvGrpSpPr/>
          <p:nvPr/>
        </p:nvGrpSpPr>
        <p:grpSpPr>
          <a:xfrm>
            <a:off x="6452505" y="5234302"/>
            <a:ext cx="4827484" cy="738665"/>
            <a:chOff x="6210996" y="1433695"/>
            <a:chExt cx="2718407" cy="525503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C200DC4-8C50-4A32-98FA-67B2448A2F11}"/>
                </a:ext>
              </a:extLst>
            </p:cNvPr>
            <p:cNvSpPr txBox="1"/>
            <p:nvPr/>
          </p:nvSpPr>
          <p:spPr>
            <a:xfrm>
              <a:off x="6210999" y="1433695"/>
              <a:ext cx="271840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8039927-356D-4B42-A3CA-567AF11ED88B}"/>
                </a:ext>
              </a:extLst>
            </p:cNvPr>
            <p:cNvSpPr txBox="1"/>
            <p:nvPr/>
          </p:nvSpPr>
          <p:spPr>
            <a:xfrm>
              <a:off x="6210996" y="1630759"/>
              <a:ext cx="2718404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65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8725E353-1BC8-441B-951F-6EAECE5CD2E3}"/>
              </a:ext>
            </a:extLst>
          </p:cNvPr>
          <p:cNvSpPr txBox="1">
            <a:spLocks/>
          </p:cNvSpPr>
          <p:nvPr/>
        </p:nvSpPr>
        <p:spPr>
          <a:xfrm>
            <a:off x="649460" y="925542"/>
            <a:ext cx="2736850" cy="1584325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</a:rPr>
              <a:t>Column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94E8F303-3D58-4269-855C-7B3B47A753D2}"/>
              </a:ext>
            </a:extLst>
          </p:cNvPr>
          <p:cNvSpPr/>
          <p:nvPr/>
        </p:nvSpPr>
        <p:spPr>
          <a:xfrm>
            <a:off x="6427905" y="587003"/>
            <a:ext cx="504485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D6297A-69E6-4B30-AAA3-A94458A532B7}"/>
              </a:ext>
            </a:extLst>
          </p:cNvPr>
          <p:cNvSpPr txBox="1"/>
          <p:nvPr/>
        </p:nvSpPr>
        <p:spPr>
          <a:xfrm>
            <a:off x="5563810" y="515867"/>
            <a:ext cx="74450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DB1ADB7-E55B-4EC6-BF58-263AB88C829F}"/>
              </a:ext>
            </a:extLst>
          </p:cNvPr>
          <p:cNvSpPr txBox="1"/>
          <p:nvPr/>
        </p:nvSpPr>
        <p:spPr>
          <a:xfrm>
            <a:off x="6528489" y="685143"/>
            <a:ext cx="348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C5B4047-3F08-4C75-8606-C3995D1BAB1B}"/>
              </a:ext>
            </a:extLst>
          </p:cNvPr>
          <p:cNvSpPr txBox="1"/>
          <p:nvPr/>
        </p:nvSpPr>
        <p:spPr>
          <a:xfrm>
            <a:off x="6427905" y="1275436"/>
            <a:ext cx="511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B883BAA-2571-4986-8D1A-97BCB73C0344}"/>
              </a:ext>
            </a:extLst>
          </p:cNvPr>
          <p:cNvSpPr txBox="1"/>
          <p:nvPr/>
        </p:nvSpPr>
        <p:spPr>
          <a:xfrm>
            <a:off x="3386310" y="2824639"/>
            <a:ext cx="1838299" cy="304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B8F9A361-97B7-49F8-8012-4C218825AC87}"/>
              </a:ext>
            </a:extLst>
          </p:cNvPr>
          <p:cNvSpPr/>
          <p:nvPr/>
        </p:nvSpPr>
        <p:spPr>
          <a:xfrm>
            <a:off x="4561553" y="4601816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="" xmlns:a16="http://schemas.microsoft.com/office/drawing/2014/main" id="{8835D1FA-E0C5-4E2F-A943-878D5C73666F}"/>
              </a:ext>
            </a:extLst>
          </p:cNvPr>
          <p:cNvSpPr/>
          <p:nvPr/>
        </p:nvSpPr>
        <p:spPr>
          <a:xfrm>
            <a:off x="4561553" y="5035533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1">
            <a:extLst>
              <a:ext uri="{FF2B5EF4-FFF2-40B4-BE49-F238E27FC236}">
                <a16:creationId xmlns="" xmlns:a16="http://schemas.microsoft.com/office/drawing/2014/main" id="{E25D3681-3E6E-4B92-9C83-F9DD8C14DF17}"/>
              </a:ext>
            </a:extLst>
          </p:cNvPr>
          <p:cNvSpPr/>
          <p:nvPr/>
        </p:nvSpPr>
        <p:spPr>
          <a:xfrm>
            <a:off x="4561553" y="5478042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="" xmlns:a16="http://schemas.microsoft.com/office/drawing/2014/main" id="{56D1EB01-112D-4144-8649-7FAC0EC0394A}"/>
              </a:ext>
            </a:extLst>
          </p:cNvPr>
          <p:cNvSpPr/>
          <p:nvPr/>
        </p:nvSpPr>
        <p:spPr>
          <a:xfrm>
            <a:off x="4561553" y="5902968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61">
            <a:extLst>
              <a:ext uri="{FF2B5EF4-FFF2-40B4-BE49-F238E27FC236}">
                <a16:creationId xmlns="" xmlns:a16="http://schemas.microsoft.com/office/drawing/2014/main" id="{56913113-FCA8-4958-A1EB-78EE8F702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305659"/>
              </p:ext>
            </p:extLst>
          </p:nvPr>
        </p:nvGraphicFramePr>
        <p:xfrm>
          <a:off x="4277709" y="4323021"/>
          <a:ext cx="6930313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AF97261-5C16-49C3-B95E-DB26AFD31931}"/>
              </a:ext>
            </a:extLst>
          </p:cNvPr>
          <p:cNvSpPr txBox="1"/>
          <p:nvPr/>
        </p:nvSpPr>
        <p:spPr>
          <a:xfrm>
            <a:off x="4535056" y="1999271"/>
            <a:ext cx="2663673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DD41B7F-297C-44F1-B5B4-6724A5CA4E0A}"/>
              </a:ext>
            </a:extLst>
          </p:cNvPr>
          <p:cNvSpPr txBox="1"/>
          <p:nvPr/>
        </p:nvSpPr>
        <p:spPr>
          <a:xfrm>
            <a:off x="4535057" y="2431319"/>
            <a:ext cx="3261549" cy="38472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CREATIVE DIRECTOR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="" xmlns:a16="http://schemas.microsoft.com/office/drawing/2014/main" id="{0FF7F57C-E66E-4662-99B2-FE064D41155B}"/>
              </a:ext>
            </a:extLst>
          </p:cNvPr>
          <p:cNvSpPr/>
          <p:nvPr/>
        </p:nvSpPr>
        <p:spPr>
          <a:xfrm>
            <a:off x="4520201" y="2876025"/>
            <a:ext cx="6363365" cy="1368152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="" xmlns:a16="http://schemas.microsoft.com/office/drawing/2014/main" id="{EC497F11-BE63-481E-B5AF-A4C768F72BE7}"/>
              </a:ext>
            </a:extLst>
          </p:cNvPr>
          <p:cNvSpPr/>
          <p:nvPr/>
        </p:nvSpPr>
        <p:spPr>
          <a:xfrm>
            <a:off x="4712958" y="3052270"/>
            <a:ext cx="5977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3EA660F-BD97-4E14-96C5-FCF955676475}"/>
              </a:ext>
            </a:extLst>
          </p:cNvPr>
          <p:cNvSpPr txBox="1"/>
          <p:nvPr/>
        </p:nvSpPr>
        <p:spPr>
          <a:xfrm>
            <a:off x="4791686" y="4701956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839657E-B692-465F-9213-044F226FC68D}"/>
              </a:ext>
            </a:extLst>
          </p:cNvPr>
          <p:cNvSpPr txBox="1"/>
          <p:nvPr/>
        </p:nvSpPr>
        <p:spPr>
          <a:xfrm>
            <a:off x="4786353" y="5129812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77562B7-6A75-46E8-938C-D66840298BC1}"/>
              </a:ext>
            </a:extLst>
          </p:cNvPr>
          <p:cNvSpPr txBox="1"/>
          <p:nvPr/>
        </p:nvSpPr>
        <p:spPr>
          <a:xfrm>
            <a:off x="4781020" y="5557668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40C9B88-DB39-4708-BB83-F79EEC24BF05}"/>
              </a:ext>
            </a:extLst>
          </p:cNvPr>
          <p:cNvSpPr txBox="1"/>
          <p:nvPr/>
        </p:nvSpPr>
        <p:spPr>
          <a:xfrm>
            <a:off x="4775687" y="5985524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643465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>
            <a:extLst>
              <a:ext uri="{FF2B5EF4-FFF2-40B4-BE49-F238E27FC236}">
                <a16:creationId xmlns="" xmlns:a16="http://schemas.microsoft.com/office/drawing/2014/main" id="{1356399D-C5FD-4E42-ADF5-E9BC8DC70325}"/>
              </a:ext>
            </a:extLst>
          </p:cNvPr>
          <p:cNvSpPr/>
          <p:nvPr/>
        </p:nvSpPr>
        <p:spPr>
          <a:xfrm>
            <a:off x="3123498" y="584735"/>
            <a:ext cx="8551946" cy="56885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10">
            <a:extLst>
              <a:ext uri="{FF2B5EF4-FFF2-40B4-BE49-F238E27FC236}">
                <a16:creationId xmlns="" xmlns:a16="http://schemas.microsoft.com/office/drawing/2014/main" id="{5B391DB1-DF38-47DB-AE1E-FA201B752233}"/>
              </a:ext>
            </a:extLst>
          </p:cNvPr>
          <p:cNvSpPr txBox="1">
            <a:spLocks/>
          </p:cNvSpPr>
          <p:nvPr/>
        </p:nvSpPr>
        <p:spPr>
          <a:xfrm>
            <a:off x="3518154" y="1208004"/>
            <a:ext cx="1997122" cy="204689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Two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1FFC84-1D9D-4766-AC82-6D2590F9C658}"/>
              </a:ext>
            </a:extLst>
          </p:cNvPr>
          <p:cNvSpPr txBox="1"/>
          <p:nvPr/>
        </p:nvSpPr>
        <p:spPr>
          <a:xfrm>
            <a:off x="5771305" y="1169504"/>
            <a:ext cx="533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63EF02F-E7F3-40F4-9006-D9FDE1316B14}"/>
              </a:ext>
            </a:extLst>
          </p:cNvPr>
          <p:cNvSpPr txBox="1"/>
          <p:nvPr/>
        </p:nvSpPr>
        <p:spPr>
          <a:xfrm>
            <a:off x="5771305" y="1752718"/>
            <a:ext cx="533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B634CCD-509D-48E4-8DDC-E0048E160B53}"/>
              </a:ext>
            </a:extLst>
          </p:cNvPr>
          <p:cNvSpPr txBox="1"/>
          <p:nvPr/>
        </p:nvSpPr>
        <p:spPr>
          <a:xfrm>
            <a:off x="5771305" y="3630553"/>
            <a:ext cx="533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29E4FF0-10F0-480B-AF6D-91B8F247D95F}"/>
              </a:ext>
            </a:extLst>
          </p:cNvPr>
          <p:cNvSpPr txBox="1"/>
          <p:nvPr/>
        </p:nvSpPr>
        <p:spPr>
          <a:xfrm>
            <a:off x="5771305" y="4213767"/>
            <a:ext cx="533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2853866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7723" y="1801256"/>
            <a:ext cx="3123302" cy="4298510"/>
            <a:chOff x="429974" y="166058"/>
            <a:chExt cx="1718004" cy="2364439"/>
          </a:xfrm>
        </p:grpSpPr>
        <p:sp>
          <p:nvSpPr>
            <p:cNvPr id="4" name="Freeform 230"/>
            <p:cNvSpPr>
              <a:spLocks noEditPoints="1"/>
            </p:cNvSpPr>
            <p:nvPr/>
          </p:nvSpPr>
          <p:spPr bwMode="auto">
            <a:xfrm>
              <a:off x="429974" y="166058"/>
              <a:ext cx="1718004" cy="2364439"/>
            </a:xfrm>
            <a:custGeom>
              <a:avLst/>
              <a:gdLst>
                <a:gd name="T0" fmla="*/ 3505 w 3685"/>
                <a:gd name="T1" fmla="*/ 3342 h 5076"/>
                <a:gd name="T2" fmla="*/ 3142 w 3685"/>
                <a:gd name="T3" fmla="*/ 3380 h 5076"/>
                <a:gd name="T4" fmla="*/ 2723 w 3685"/>
                <a:gd name="T5" fmla="*/ 3331 h 5076"/>
                <a:gd name="T6" fmla="*/ 2402 w 3685"/>
                <a:gd name="T7" fmla="*/ 3253 h 5076"/>
                <a:gd name="T8" fmla="*/ 2141 w 3685"/>
                <a:gd name="T9" fmla="*/ 3025 h 5076"/>
                <a:gd name="T10" fmla="*/ 2314 w 3685"/>
                <a:gd name="T11" fmla="*/ 2845 h 5076"/>
                <a:gd name="T12" fmla="*/ 2335 w 3685"/>
                <a:gd name="T13" fmla="*/ 3036 h 5076"/>
                <a:gd name="T14" fmla="*/ 2469 w 3685"/>
                <a:gd name="T15" fmla="*/ 3071 h 5076"/>
                <a:gd name="T16" fmla="*/ 2553 w 3685"/>
                <a:gd name="T17" fmla="*/ 2943 h 5076"/>
                <a:gd name="T18" fmla="*/ 2603 w 3685"/>
                <a:gd name="T19" fmla="*/ 2652 h 5076"/>
                <a:gd name="T20" fmla="*/ 2688 w 3685"/>
                <a:gd name="T21" fmla="*/ 2501 h 5076"/>
                <a:gd name="T22" fmla="*/ 2859 w 3685"/>
                <a:gd name="T23" fmla="*/ 2186 h 5076"/>
                <a:gd name="T24" fmla="*/ 3032 w 3685"/>
                <a:gd name="T25" fmla="*/ 1578 h 5076"/>
                <a:gd name="T26" fmla="*/ 2903 w 3685"/>
                <a:gd name="T27" fmla="*/ 1413 h 5076"/>
                <a:gd name="T28" fmla="*/ 2439 w 3685"/>
                <a:gd name="T29" fmla="*/ 704 h 5076"/>
                <a:gd name="T30" fmla="*/ 1911 w 3685"/>
                <a:gd name="T31" fmla="*/ 625 h 5076"/>
                <a:gd name="T32" fmla="*/ 1843 w 3685"/>
                <a:gd name="T33" fmla="*/ 91 h 5076"/>
                <a:gd name="T34" fmla="*/ 1682 w 3685"/>
                <a:gd name="T35" fmla="*/ 3 h 5076"/>
                <a:gd name="T36" fmla="*/ 1355 w 3685"/>
                <a:gd name="T37" fmla="*/ 80 h 5076"/>
                <a:gd name="T38" fmla="*/ 1231 w 3685"/>
                <a:gd name="T39" fmla="*/ 375 h 5076"/>
                <a:gd name="T40" fmla="*/ 1274 w 3685"/>
                <a:gd name="T41" fmla="*/ 656 h 5076"/>
                <a:gd name="T42" fmla="*/ 731 w 3685"/>
                <a:gd name="T43" fmla="*/ 972 h 5076"/>
                <a:gd name="T44" fmla="*/ 798 w 3685"/>
                <a:gd name="T45" fmla="*/ 1296 h 5076"/>
                <a:gd name="T46" fmla="*/ 864 w 3685"/>
                <a:gd name="T47" fmla="*/ 1374 h 5076"/>
                <a:gd name="T48" fmla="*/ 641 w 3685"/>
                <a:gd name="T49" fmla="*/ 2033 h 5076"/>
                <a:gd name="T50" fmla="*/ 726 w 3685"/>
                <a:gd name="T51" fmla="*/ 2388 h 5076"/>
                <a:gd name="T52" fmla="*/ 1075 w 3685"/>
                <a:gd name="T53" fmla="*/ 2318 h 5076"/>
                <a:gd name="T54" fmla="*/ 1159 w 3685"/>
                <a:gd name="T55" fmla="*/ 1487 h 5076"/>
                <a:gd name="T56" fmla="*/ 1361 w 3685"/>
                <a:gd name="T57" fmla="*/ 1876 h 5076"/>
                <a:gd name="T58" fmla="*/ 1382 w 3685"/>
                <a:gd name="T59" fmla="*/ 1986 h 5076"/>
                <a:gd name="T60" fmla="*/ 1392 w 3685"/>
                <a:gd name="T61" fmla="*/ 2052 h 5076"/>
                <a:gd name="T62" fmla="*/ 1370 w 3685"/>
                <a:gd name="T63" fmla="*/ 2501 h 5076"/>
                <a:gd name="T64" fmla="*/ 624 w 3685"/>
                <a:gd name="T65" fmla="*/ 3694 h 5076"/>
                <a:gd name="T66" fmla="*/ 223 w 3685"/>
                <a:gd name="T67" fmla="*/ 4714 h 5076"/>
                <a:gd name="T68" fmla="*/ 57 w 3685"/>
                <a:gd name="T69" fmla="*/ 5065 h 5076"/>
                <a:gd name="T70" fmla="*/ 539 w 3685"/>
                <a:gd name="T71" fmla="*/ 4879 h 5076"/>
                <a:gd name="T72" fmla="*/ 720 w 3685"/>
                <a:gd name="T73" fmla="*/ 4402 h 5076"/>
                <a:gd name="T74" fmla="*/ 942 w 3685"/>
                <a:gd name="T75" fmla="*/ 4080 h 5076"/>
                <a:gd name="T76" fmla="*/ 1051 w 3685"/>
                <a:gd name="T77" fmla="*/ 3687 h 5076"/>
                <a:gd name="T78" fmla="*/ 1248 w 3685"/>
                <a:gd name="T79" fmla="*/ 3462 h 5076"/>
                <a:gd name="T80" fmla="*/ 2697 w 3685"/>
                <a:gd name="T81" fmla="*/ 3658 h 5076"/>
                <a:gd name="T82" fmla="*/ 3628 w 3685"/>
                <a:gd name="T83" fmla="*/ 4087 h 5076"/>
                <a:gd name="T84" fmla="*/ 2308 w 3685"/>
                <a:gd name="T85" fmla="*/ 1787 h 5076"/>
                <a:gd name="T86" fmla="*/ 2334 w 3685"/>
                <a:gd name="T87" fmla="*/ 1579 h 5076"/>
                <a:gd name="T88" fmla="*/ 2642 w 3685"/>
                <a:gd name="T89" fmla="*/ 1697 h 5076"/>
                <a:gd name="T90" fmla="*/ 2731 w 3685"/>
                <a:gd name="T91" fmla="*/ 1838 h 5076"/>
                <a:gd name="T92" fmla="*/ 2583 w 3685"/>
                <a:gd name="T93" fmla="*/ 2268 h 5076"/>
                <a:gd name="T94" fmla="*/ 2477 w 3685"/>
                <a:gd name="T95" fmla="*/ 2446 h 5076"/>
                <a:gd name="T96" fmla="*/ 2379 w 3685"/>
                <a:gd name="T97" fmla="*/ 2143 h 5076"/>
                <a:gd name="T98" fmla="*/ 2303 w 3685"/>
                <a:gd name="T99" fmla="*/ 2006 h 5076"/>
                <a:gd name="T100" fmla="*/ 2293 w 3685"/>
                <a:gd name="T101" fmla="*/ 1920 h 5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5" h="5076">
                  <a:moveTo>
                    <a:pt x="3649" y="3809"/>
                  </a:moveTo>
                  <a:cubicBezTo>
                    <a:pt x="3649" y="3767"/>
                    <a:pt x="3640" y="3731"/>
                    <a:pt x="3625" y="3692"/>
                  </a:cubicBezTo>
                  <a:cubicBezTo>
                    <a:pt x="3620" y="3680"/>
                    <a:pt x="3615" y="3669"/>
                    <a:pt x="3609" y="3656"/>
                  </a:cubicBezTo>
                  <a:cubicBezTo>
                    <a:pt x="3532" y="3568"/>
                    <a:pt x="3499" y="3457"/>
                    <a:pt x="3505" y="3342"/>
                  </a:cubicBezTo>
                  <a:cubicBezTo>
                    <a:pt x="3502" y="3332"/>
                    <a:pt x="3502" y="3320"/>
                    <a:pt x="3498" y="3309"/>
                  </a:cubicBezTo>
                  <a:cubicBezTo>
                    <a:pt x="3489" y="3288"/>
                    <a:pt x="3483" y="3266"/>
                    <a:pt x="3464" y="3251"/>
                  </a:cubicBezTo>
                  <a:cubicBezTo>
                    <a:pt x="3409" y="3208"/>
                    <a:pt x="3350" y="3204"/>
                    <a:pt x="3282" y="3231"/>
                  </a:cubicBezTo>
                  <a:cubicBezTo>
                    <a:pt x="3214" y="3257"/>
                    <a:pt x="3191" y="3324"/>
                    <a:pt x="3142" y="3380"/>
                  </a:cubicBezTo>
                  <a:cubicBezTo>
                    <a:pt x="3072" y="3388"/>
                    <a:pt x="3022" y="3404"/>
                    <a:pt x="2946" y="3396"/>
                  </a:cubicBezTo>
                  <a:cubicBezTo>
                    <a:pt x="2929" y="3394"/>
                    <a:pt x="2874" y="3383"/>
                    <a:pt x="2848" y="3376"/>
                  </a:cubicBezTo>
                  <a:cubicBezTo>
                    <a:pt x="2842" y="3374"/>
                    <a:pt x="2827" y="3372"/>
                    <a:pt x="2817" y="3368"/>
                  </a:cubicBezTo>
                  <a:cubicBezTo>
                    <a:pt x="2788" y="3354"/>
                    <a:pt x="2755" y="3340"/>
                    <a:pt x="2723" y="3331"/>
                  </a:cubicBezTo>
                  <a:cubicBezTo>
                    <a:pt x="2713" y="3328"/>
                    <a:pt x="2701" y="3325"/>
                    <a:pt x="2691" y="3322"/>
                  </a:cubicBezTo>
                  <a:cubicBezTo>
                    <a:pt x="2681" y="3319"/>
                    <a:pt x="2672" y="3314"/>
                    <a:pt x="2662" y="3311"/>
                  </a:cubicBezTo>
                  <a:cubicBezTo>
                    <a:pt x="2589" y="3275"/>
                    <a:pt x="2515" y="3265"/>
                    <a:pt x="2435" y="3254"/>
                  </a:cubicBezTo>
                  <a:cubicBezTo>
                    <a:pt x="2425" y="3252"/>
                    <a:pt x="2413" y="3253"/>
                    <a:pt x="2402" y="3253"/>
                  </a:cubicBezTo>
                  <a:cubicBezTo>
                    <a:pt x="2391" y="3253"/>
                    <a:pt x="2379" y="3257"/>
                    <a:pt x="2368" y="3257"/>
                  </a:cubicBezTo>
                  <a:cubicBezTo>
                    <a:pt x="2358" y="3258"/>
                    <a:pt x="2346" y="3256"/>
                    <a:pt x="2335" y="3255"/>
                  </a:cubicBezTo>
                  <a:cubicBezTo>
                    <a:pt x="2284" y="3253"/>
                    <a:pt x="2235" y="3257"/>
                    <a:pt x="2185" y="3267"/>
                  </a:cubicBezTo>
                  <a:cubicBezTo>
                    <a:pt x="2176" y="3184"/>
                    <a:pt x="2139" y="3109"/>
                    <a:pt x="2141" y="3025"/>
                  </a:cubicBezTo>
                  <a:cubicBezTo>
                    <a:pt x="2144" y="2941"/>
                    <a:pt x="2118" y="2907"/>
                    <a:pt x="2172" y="2827"/>
                  </a:cubicBezTo>
                  <a:cubicBezTo>
                    <a:pt x="2189" y="2803"/>
                    <a:pt x="2232" y="2748"/>
                    <a:pt x="2251" y="2717"/>
                  </a:cubicBezTo>
                  <a:cubicBezTo>
                    <a:pt x="2279" y="2705"/>
                    <a:pt x="2299" y="2690"/>
                    <a:pt x="2326" y="2710"/>
                  </a:cubicBezTo>
                  <a:cubicBezTo>
                    <a:pt x="2369" y="2741"/>
                    <a:pt x="2328" y="2815"/>
                    <a:pt x="2314" y="2845"/>
                  </a:cubicBezTo>
                  <a:cubicBezTo>
                    <a:pt x="2301" y="2875"/>
                    <a:pt x="2226" y="2951"/>
                    <a:pt x="2277" y="2959"/>
                  </a:cubicBezTo>
                  <a:cubicBezTo>
                    <a:pt x="2329" y="2967"/>
                    <a:pt x="2380" y="2852"/>
                    <a:pt x="2400" y="2811"/>
                  </a:cubicBezTo>
                  <a:cubicBezTo>
                    <a:pt x="2396" y="2842"/>
                    <a:pt x="2382" y="2897"/>
                    <a:pt x="2371" y="2924"/>
                  </a:cubicBezTo>
                  <a:cubicBezTo>
                    <a:pt x="2346" y="2983"/>
                    <a:pt x="2322" y="3023"/>
                    <a:pt x="2335" y="3036"/>
                  </a:cubicBezTo>
                  <a:cubicBezTo>
                    <a:pt x="2344" y="3046"/>
                    <a:pt x="2358" y="3047"/>
                    <a:pt x="2360" y="3045"/>
                  </a:cubicBezTo>
                  <a:cubicBezTo>
                    <a:pt x="2419" y="2985"/>
                    <a:pt x="2440" y="2865"/>
                    <a:pt x="2458" y="2873"/>
                  </a:cubicBezTo>
                  <a:cubicBezTo>
                    <a:pt x="2476" y="2882"/>
                    <a:pt x="2472" y="2911"/>
                    <a:pt x="2470" y="2958"/>
                  </a:cubicBezTo>
                  <a:cubicBezTo>
                    <a:pt x="2466" y="3057"/>
                    <a:pt x="2467" y="3061"/>
                    <a:pt x="2469" y="3071"/>
                  </a:cubicBezTo>
                  <a:cubicBezTo>
                    <a:pt x="2472" y="3092"/>
                    <a:pt x="2480" y="3105"/>
                    <a:pt x="2506" y="3088"/>
                  </a:cubicBezTo>
                  <a:cubicBezTo>
                    <a:pt x="2511" y="3084"/>
                    <a:pt x="2515" y="3078"/>
                    <a:pt x="2516" y="3071"/>
                  </a:cubicBezTo>
                  <a:cubicBezTo>
                    <a:pt x="2522" y="3022"/>
                    <a:pt x="2517" y="2951"/>
                    <a:pt x="2522" y="2894"/>
                  </a:cubicBezTo>
                  <a:cubicBezTo>
                    <a:pt x="2526" y="2841"/>
                    <a:pt x="2551" y="2871"/>
                    <a:pt x="2553" y="2943"/>
                  </a:cubicBezTo>
                  <a:cubicBezTo>
                    <a:pt x="2553" y="2956"/>
                    <a:pt x="2580" y="3094"/>
                    <a:pt x="2601" y="3024"/>
                  </a:cubicBezTo>
                  <a:cubicBezTo>
                    <a:pt x="2619" y="2966"/>
                    <a:pt x="2610" y="2902"/>
                    <a:pt x="2601" y="2839"/>
                  </a:cubicBezTo>
                  <a:cubicBezTo>
                    <a:pt x="2593" y="2790"/>
                    <a:pt x="2586" y="2735"/>
                    <a:pt x="2595" y="2684"/>
                  </a:cubicBezTo>
                  <a:cubicBezTo>
                    <a:pt x="2597" y="2675"/>
                    <a:pt x="2598" y="2665"/>
                    <a:pt x="2603" y="2652"/>
                  </a:cubicBezTo>
                  <a:cubicBezTo>
                    <a:pt x="2614" y="2625"/>
                    <a:pt x="2632" y="2612"/>
                    <a:pt x="2647" y="2577"/>
                  </a:cubicBezTo>
                  <a:cubicBezTo>
                    <a:pt x="2649" y="2573"/>
                    <a:pt x="2651" y="2571"/>
                    <a:pt x="2653" y="2568"/>
                  </a:cubicBezTo>
                  <a:cubicBezTo>
                    <a:pt x="2666" y="2549"/>
                    <a:pt x="2676" y="2531"/>
                    <a:pt x="2685" y="2510"/>
                  </a:cubicBezTo>
                  <a:cubicBezTo>
                    <a:pt x="2686" y="2507"/>
                    <a:pt x="2687" y="2504"/>
                    <a:pt x="2688" y="2501"/>
                  </a:cubicBezTo>
                  <a:cubicBezTo>
                    <a:pt x="2698" y="2475"/>
                    <a:pt x="2713" y="2451"/>
                    <a:pt x="2722" y="2424"/>
                  </a:cubicBezTo>
                  <a:cubicBezTo>
                    <a:pt x="2724" y="2421"/>
                    <a:pt x="2726" y="2418"/>
                    <a:pt x="2728" y="2415"/>
                  </a:cubicBezTo>
                  <a:cubicBezTo>
                    <a:pt x="2752" y="2364"/>
                    <a:pt x="2775" y="2319"/>
                    <a:pt x="2805" y="2264"/>
                  </a:cubicBezTo>
                  <a:cubicBezTo>
                    <a:pt x="2808" y="2259"/>
                    <a:pt x="2858" y="2188"/>
                    <a:pt x="2859" y="2186"/>
                  </a:cubicBezTo>
                  <a:cubicBezTo>
                    <a:pt x="2893" y="2138"/>
                    <a:pt x="2906" y="2113"/>
                    <a:pt x="2943" y="2075"/>
                  </a:cubicBezTo>
                  <a:cubicBezTo>
                    <a:pt x="2952" y="2063"/>
                    <a:pt x="2985" y="2028"/>
                    <a:pt x="2990" y="2019"/>
                  </a:cubicBezTo>
                  <a:cubicBezTo>
                    <a:pt x="3025" y="1952"/>
                    <a:pt x="3060" y="1865"/>
                    <a:pt x="3080" y="1804"/>
                  </a:cubicBezTo>
                  <a:cubicBezTo>
                    <a:pt x="3109" y="1716"/>
                    <a:pt x="3063" y="1636"/>
                    <a:pt x="3032" y="1578"/>
                  </a:cubicBezTo>
                  <a:cubicBezTo>
                    <a:pt x="3000" y="1519"/>
                    <a:pt x="2998" y="1532"/>
                    <a:pt x="2951" y="1511"/>
                  </a:cubicBezTo>
                  <a:cubicBezTo>
                    <a:pt x="2949" y="1510"/>
                    <a:pt x="2945" y="1507"/>
                    <a:pt x="2942" y="1503"/>
                  </a:cubicBezTo>
                  <a:cubicBezTo>
                    <a:pt x="2939" y="1495"/>
                    <a:pt x="2934" y="1485"/>
                    <a:pt x="2931" y="1477"/>
                  </a:cubicBezTo>
                  <a:cubicBezTo>
                    <a:pt x="2924" y="1454"/>
                    <a:pt x="2914" y="1433"/>
                    <a:pt x="2903" y="1413"/>
                  </a:cubicBezTo>
                  <a:cubicBezTo>
                    <a:pt x="2859" y="1325"/>
                    <a:pt x="2728" y="1285"/>
                    <a:pt x="2748" y="1164"/>
                  </a:cubicBezTo>
                  <a:cubicBezTo>
                    <a:pt x="2778" y="1042"/>
                    <a:pt x="2728" y="931"/>
                    <a:pt x="2654" y="843"/>
                  </a:cubicBezTo>
                  <a:cubicBezTo>
                    <a:pt x="2639" y="827"/>
                    <a:pt x="2623" y="812"/>
                    <a:pt x="2606" y="798"/>
                  </a:cubicBezTo>
                  <a:cubicBezTo>
                    <a:pt x="2556" y="756"/>
                    <a:pt x="2498" y="724"/>
                    <a:pt x="2439" y="704"/>
                  </a:cubicBezTo>
                  <a:cubicBezTo>
                    <a:pt x="2417" y="695"/>
                    <a:pt x="2395" y="686"/>
                    <a:pt x="2373" y="678"/>
                  </a:cubicBezTo>
                  <a:cubicBezTo>
                    <a:pt x="2262" y="639"/>
                    <a:pt x="2145" y="614"/>
                    <a:pt x="2028" y="610"/>
                  </a:cubicBezTo>
                  <a:cubicBezTo>
                    <a:pt x="2010" y="612"/>
                    <a:pt x="1992" y="614"/>
                    <a:pt x="1973" y="616"/>
                  </a:cubicBezTo>
                  <a:cubicBezTo>
                    <a:pt x="1954" y="619"/>
                    <a:pt x="1933" y="622"/>
                    <a:pt x="1911" y="625"/>
                  </a:cubicBezTo>
                  <a:cubicBezTo>
                    <a:pt x="1930" y="568"/>
                    <a:pt x="1924" y="513"/>
                    <a:pt x="1921" y="455"/>
                  </a:cubicBezTo>
                  <a:cubicBezTo>
                    <a:pt x="1931" y="454"/>
                    <a:pt x="1938" y="452"/>
                    <a:pt x="1941" y="443"/>
                  </a:cubicBezTo>
                  <a:cubicBezTo>
                    <a:pt x="1944" y="433"/>
                    <a:pt x="1938" y="425"/>
                    <a:pt x="1930" y="420"/>
                  </a:cubicBezTo>
                  <a:cubicBezTo>
                    <a:pt x="1942" y="295"/>
                    <a:pt x="1929" y="186"/>
                    <a:pt x="1843" y="91"/>
                  </a:cubicBezTo>
                  <a:cubicBezTo>
                    <a:pt x="1836" y="84"/>
                    <a:pt x="1830" y="81"/>
                    <a:pt x="1824" y="75"/>
                  </a:cubicBezTo>
                  <a:cubicBezTo>
                    <a:pt x="1808" y="61"/>
                    <a:pt x="1792" y="49"/>
                    <a:pt x="1774" y="39"/>
                  </a:cubicBezTo>
                  <a:cubicBezTo>
                    <a:pt x="1768" y="35"/>
                    <a:pt x="1762" y="33"/>
                    <a:pt x="1756" y="29"/>
                  </a:cubicBezTo>
                  <a:cubicBezTo>
                    <a:pt x="1732" y="17"/>
                    <a:pt x="1709" y="8"/>
                    <a:pt x="1682" y="3"/>
                  </a:cubicBezTo>
                  <a:cubicBezTo>
                    <a:pt x="1673" y="2"/>
                    <a:pt x="1665" y="0"/>
                    <a:pt x="1656" y="0"/>
                  </a:cubicBezTo>
                  <a:cubicBezTo>
                    <a:pt x="1565" y="1"/>
                    <a:pt x="1483" y="11"/>
                    <a:pt x="1399" y="49"/>
                  </a:cubicBezTo>
                  <a:cubicBezTo>
                    <a:pt x="1391" y="52"/>
                    <a:pt x="1384" y="58"/>
                    <a:pt x="1377" y="63"/>
                  </a:cubicBezTo>
                  <a:cubicBezTo>
                    <a:pt x="1369" y="68"/>
                    <a:pt x="1362" y="74"/>
                    <a:pt x="1355" y="80"/>
                  </a:cubicBezTo>
                  <a:cubicBezTo>
                    <a:pt x="1291" y="143"/>
                    <a:pt x="1254" y="214"/>
                    <a:pt x="1239" y="301"/>
                  </a:cubicBezTo>
                  <a:cubicBezTo>
                    <a:pt x="1237" y="312"/>
                    <a:pt x="1236" y="322"/>
                    <a:pt x="1235" y="331"/>
                  </a:cubicBezTo>
                  <a:cubicBezTo>
                    <a:pt x="1234" y="340"/>
                    <a:pt x="1233" y="346"/>
                    <a:pt x="1232" y="353"/>
                  </a:cubicBezTo>
                  <a:cubicBezTo>
                    <a:pt x="1232" y="361"/>
                    <a:pt x="1232" y="368"/>
                    <a:pt x="1231" y="375"/>
                  </a:cubicBezTo>
                  <a:cubicBezTo>
                    <a:pt x="1227" y="411"/>
                    <a:pt x="1228" y="444"/>
                    <a:pt x="1234" y="479"/>
                  </a:cubicBezTo>
                  <a:cubicBezTo>
                    <a:pt x="1235" y="488"/>
                    <a:pt x="1237" y="495"/>
                    <a:pt x="1239" y="504"/>
                  </a:cubicBezTo>
                  <a:cubicBezTo>
                    <a:pt x="1241" y="513"/>
                    <a:pt x="1242" y="520"/>
                    <a:pt x="1245" y="529"/>
                  </a:cubicBezTo>
                  <a:cubicBezTo>
                    <a:pt x="1258" y="574"/>
                    <a:pt x="1295" y="607"/>
                    <a:pt x="1274" y="656"/>
                  </a:cubicBezTo>
                  <a:cubicBezTo>
                    <a:pt x="1251" y="672"/>
                    <a:pt x="1229" y="675"/>
                    <a:pt x="1206" y="675"/>
                  </a:cubicBezTo>
                  <a:cubicBezTo>
                    <a:pt x="1182" y="676"/>
                    <a:pt x="1158" y="673"/>
                    <a:pt x="1133" y="677"/>
                  </a:cubicBezTo>
                  <a:cubicBezTo>
                    <a:pt x="1105" y="676"/>
                    <a:pt x="1078" y="678"/>
                    <a:pt x="1052" y="683"/>
                  </a:cubicBezTo>
                  <a:cubicBezTo>
                    <a:pt x="908" y="719"/>
                    <a:pt x="746" y="810"/>
                    <a:pt x="731" y="972"/>
                  </a:cubicBezTo>
                  <a:cubicBezTo>
                    <a:pt x="724" y="997"/>
                    <a:pt x="720" y="1022"/>
                    <a:pt x="718" y="1047"/>
                  </a:cubicBezTo>
                  <a:cubicBezTo>
                    <a:pt x="715" y="1098"/>
                    <a:pt x="722" y="1151"/>
                    <a:pt x="741" y="1204"/>
                  </a:cubicBezTo>
                  <a:cubicBezTo>
                    <a:pt x="745" y="1220"/>
                    <a:pt x="752" y="1236"/>
                    <a:pt x="761" y="1252"/>
                  </a:cubicBezTo>
                  <a:cubicBezTo>
                    <a:pt x="770" y="1267"/>
                    <a:pt x="782" y="1282"/>
                    <a:pt x="798" y="1296"/>
                  </a:cubicBezTo>
                  <a:cubicBezTo>
                    <a:pt x="805" y="1303"/>
                    <a:pt x="813" y="1304"/>
                    <a:pt x="821" y="1309"/>
                  </a:cubicBezTo>
                  <a:cubicBezTo>
                    <a:pt x="830" y="1313"/>
                    <a:pt x="838" y="1355"/>
                    <a:pt x="847" y="1358"/>
                  </a:cubicBezTo>
                  <a:cubicBezTo>
                    <a:pt x="855" y="1360"/>
                    <a:pt x="863" y="1363"/>
                    <a:pt x="871" y="1366"/>
                  </a:cubicBezTo>
                  <a:cubicBezTo>
                    <a:pt x="879" y="1369"/>
                    <a:pt x="856" y="1371"/>
                    <a:pt x="864" y="1374"/>
                  </a:cubicBezTo>
                  <a:cubicBezTo>
                    <a:pt x="798" y="1421"/>
                    <a:pt x="834" y="1471"/>
                    <a:pt x="798" y="1545"/>
                  </a:cubicBezTo>
                  <a:cubicBezTo>
                    <a:pt x="769" y="1560"/>
                    <a:pt x="753" y="1575"/>
                    <a:pt x="733" y="1603"/>
                  </a:cubicBezTo>
                  <a:cubicBezTo>
                    <a:pt x="730" y="1608"/>
                    <a:pt x="724" y="1614"/>
                    <a:pt x="718" y="1622"/>
                  </a:cubicBezTo>
                  <a:cubicBezTo>
                    <a:pt x="619" y="1745"/>
                    <a:pt x="623" y="1881"/>
                    <a:pt x="641" y="2033"/>
                  </a:cubicBezTo>
                  <a:cubicBezTo>
                    <a:pt x="644" y="2041"/>
                    <a:pt x="647" y="2049"/>
                    <a:pt x="650" y="2058"/>
                  </a:cubicBezTo>
                  <a:cubicBezTo>
                    <a:pt x="653" y="2066"/>
                    <a:pt x="657" y="2074"/>
                    <a:pt x="661" y="2082"/>
                  </a:cubicBezTo>
                  <a:cubicBezTo>
                    <a:pt x="661" y="2181"/>
                    <a:pt x="669" y="2273"/>
                    <a:pt x="711" y="2364"/>
                  </a:cubicBezTo>
                  <a:cubicBezTo>
                    <a:pt x="716" y="2373"/>
                    <a:pt x="721" y="2379"/>
                    <a:pt x="726" y="2388"/>
                  </a:cubicBezTo>
                  <a:cubicBezTo>
                    <a:pt x="771" y="2481"/>
                    <a:pt x="846" y="2529"/>
                    <a:pt x="939" y="2465"/>
                  </a:cubicBezTo>
                  <a:cubicBezTo>
                    <a:pt x="948" y="2458"/>
                    <a:pt x="957" y="2452"/>
                    <a:pt x="965" y="2445"/>
                  </a:cubicBezTo>
                  <a:cubicBezTo>
                    <a:pt x="998" y="2416"/>
                    <a:pt x="1027" y="2380"/>
                    <a:pt x="1054" y="2346"/>
                  </a:cubicBezTo>
                  <a:cubicBezTo>
                    <a:pt x="1061" y="2337"/>
                    <a:pt x="1069" y="2325"/>
                    <a:pt x="1075" y="2318"/>
                  </a:cubicBezTo>
                  <a:cubicBezTo>
                    <a:pt x="1133" y="2237"/>
                    <a:pt x="1185" y="2090"/>
                    <a:pt x="1188" y="2006"/>
                  </a:cubicBezTo>
                  <a:cubicBezTo>
                    <a:pt x="1192" y="1855"/>
                    <a:pt x="1151" y="1818"/>
                    <a:pt x="1080" y="1707"/>
                  </a:cubicBezTo>
                  <a:cubicBezTo>
                    <a:pt x="1072" y="1692"/>
                    <a:pt x="1076" y="1674"/>
                    <a:pt x="1084" y="1659"/>
                  </a:cubicBezTo>
                  <a:cubicBezTo>
                    <a:pt x="1128" y="1609"/>
                    <a:pt x="1146" y="1552"/>
                    <a:pt x="1159" y="1487"/>
                  </a:cubicBezTo>
                  <a:cubicBezTo>
                    <a:pt x="1186" y="1560"/>
                    <a:pt x="1217" y="1624"/>
                    <a:pt x="1257" y="1692"/>
                  </a:cubicBezTo>
                  <a:cubicBezTo>
                    <a:pt x="1277" y="1725"/>
                    <a:pt x="1304" y="1764"/>
                    <a:pt x="1324" y="1798"/>
                  </a:cubicBezTo>
                  <a:cubicBezTo>
                    <a:pt x="1331" y="1810"/>
                    <a:pt x="1339" y="1825"/>
                    <a:pt x="1344" y="1835"/>
                  </a:cubicBezTo>
                  <a:cubicBezTo>
                    <a:pt x="1349" y="1846"/>
                    <a:pt x="1360" y="1882"/>
                    <a:pt x="1361" y="1876"/>
                  </a:cubicBezTo>
                  <a:cubicBezTo>
                    <a:pt x="1363" y="1888"/>
                    <a:pt x="1376" y="1952"/>
                    <a:pt x="1370" y="1902"/>
                  </a:cubicBezTo>
                  <a:cubicBezTo>
                    <a:pt x="1372" y="1918"/>
                    <a:pt x="1382" y="1984"/>
                    <a:pt x="1373" y="1929"/>
                  </a:cubicBezTo>
                  <a:cubicBezTo>
                    <a:pt x="1374" y="1937"/>
                    <a:pt x="1380" y="1994"/>
                    <a:pt x="1382" y="1957"/>
                  </a:cubicBezTo>
                  <a:cubicBezTo>
                    <a:pt x="1383" y="1966"/>
                    <a:pt x="1381" y="1977"/>
                    <a:pt x="1382" y="1986"/>
                  </a:cubicBezTo>
                  <a:cubicBezTo>
                    <a:pt x="1383" y="1994"/>
                    <a:pt x="1388" y="2004"/>
                    <a:pt x="1388" y="2013"/>
                  </a:cubicBezTo>
                  <a:cubicBezTo>
                    <a:pt x="1379" y="1979"/>
                    <a:pt x="1389" y="2037"/>
                    <a:pt x="1390" y="2042"/>
                  </a:cubicBezTo>
                  <a:cubicBezTo>
                    <a:pt x="1387" y="2022"/>
                    <a:pt x="1385" y="2009"/>
                    <a:pt x="1390" y="2037"/>
                  </a:cubicBezTo>
                  <a:cubicBezTo>
                    <a:pt x="1391" y="2042"/>
                    <a:pt x="1392" y="2046"/>
                    <a:pt x="1392" y="2052"/>
                  </a:cubicBezTo>
                  <a:cubicBezTo>
                    <a:pt x="1403" y="2151"/>
                    <a:pt x="1416" y="2241"/>
                    <a:pt x="1394" y="2340"/>
                  </a:cubicBezTo>
                  <a:cubicBezTo>
                    <a:pt x="1392" y="2348"/>
                    <a:pt x="1389" y="2357"/>
                    <a:pt x="1387" y="2366"/>
                  </a:cubicBezTo>
                  <a:cubicBezTo>
                    <a:pt x="1377" y="2401"/>
                    <a:pt x="1370" y="2437"/>
                    <a:pt x="1370" y="2473"/>
                  </a:cubicBezTo>
                  <a:cubicBezTo>
                    <a:pt x="1370" y="2482"/>
                    <a:pt x="1369" y="2492"/>
                    <a:pt x="1370" y="2501"/>
                  </a:cubicBezTo>
                  <a:cubicBezTo>
                    <a:pt x="1370" y="2554"/>
                    <a:pt x="1365" y="2611"/>
                    <a:pt x="1371" y="2660"/>
                  </a:cubicBezTo>
                  <a:cubicBezTo>
                    <a:pt x="1310" y="2749"/>
                    <a:pt x="1322" y="2691"/>
                    <a:pt x="1227" y="2796"/>
                  </a:cubicBezTo>
                  <a:cubicBezTo>
                    <a:pt x="1132" y="2900"/>
                    <a:pt x="919" y="3062"/>
                    <a:pt x="797" y="3198"/>
                  </a:cubicBezTo>
                  <a:cubicBezTo>
                    <a:pt x="676" y="3334"/>
                    <a:pt x="640" y="3493"/>
                    <a:pt x="624" y="3694"/>
                  </a:cubicBezTo>
                  <a:cubicBezTo>
                    <a:pt x="607" y="3895"/>
                    <a:pt x="517" y="4220"/>
                    <a:pt x="453" y="4394"/>
                  </a:cubicBezTo>
                  <a:cubicBezTo>
                    <a:pt x="388" y="4569"/>
                    <a:pt x="353" y="4564"/>
                    <a:pt x="260" y="4682"/>
                  </a:cubicBezTo>
                  <a:cubicBezTo>
                    <a:pt x="252" y="4692"/>
                    <a:pt x="252" y="4689"/>
                    <a:pt x="244" y="4697"/>
                  </a:cubicBezTo>
                  <a:cubicBezTo>
                    <a:pt x="237" y="4705"/>
                    <a:pt x="231" y="4708"/>
                    <a:pt x="223" y="4714"/>
                  </a:cubicBezTo>
                  <a:cubicBezTo>
                    <a:pt x="215" y="4720"/>
                    <a:pt x="177" y="4784"/>
                    <a:pt x="168" y="4789"/>
                  </a:cubicBezTo>
                  <a:cubicBezTo>
                    <a:pt x="159" y="4795"/>
                    <a:pt x="152" y="4799"/>
                    <a:pt x="142" y="4805"/>
                  </a:cubicBezTo>
                  <a:cubicBezTo>
                    <a:pt x="56" y="4857"/>
                    <a:pt x="0" y="4936"/>
                    <a:pt x="27" y="5039"/>
                  </a:cubicBezTo>
                  <a:cubicBezTo>
                    <a:pt x="35" y="5050"/>
                    <a:pt x="45" y="5058"/>
                    <a:pt x="57" y="5065"/>
                  </a:cubicBezTo>
                  <a:cubicBezTo>
                    <a:pt x="63" y="5068"/>
                    <a:pt x="69" y="5070"/>
                    <a:pt x="75" y="5072"/>
                  </a:cubicBezTo>
                  <a:cubicBezTo>
                    <a:pt x="223" y="5076"/>
                    <a:pt x="356" y="5050"/>
                    <a:pt x="473" y="4959"/>
                  </a:cubicBezTo>
                  <a:cubicBezTo>
                    <a:pt x="482" y="4953"/>
                    <a:pt x="485" y="4946"/>
                    <a:pt x="491" y="4940"/>
                  </a:cubicBezTo>
                  <a:cubicBezTo>
                    <a:pt x="508" y="4920"/>
                    <a:pt x="524" y="4900"/>
                    <a:pt x="539" y="4879"/>
                  </a:cubicBezTo>
                  <a:cubicBezTo>
                    <a:pt x="546" y="4869"/>
                    <a:pt x="550" y="4859"/>
                    <a:pt x="555" y="4849"/>
                  </a:cubicBezTo>
                  <a:cubicBezTo>
                    <a:pt x="574" y="4806"/>
                    <a:pt x="617" y="4709"/>
                    <a:pt x="630" y="4662"/>
                  </a:cubicBezTo>
                  <a:cubicBezTo>
                    <a:pt x="651" y="4588"/>
                    <a:pt x="677" y="4509"/>
                    <a:pt x="706" y="4436"/>
                  </a:cubicBezTo>
                  <a:cubicBezTo>
                    <a:pt x="711" y="4425"/>
                    <a:pt x="717" y="4413"/>
                    <a:pt x="720" y="4402"/>
                  </a:cubicBezTo>
                  <a:cubicBezTo>
                    <a:pt x="724" y="4390"/>
                    <a:pt x="726" y="4378"/>
                    <a:pt x="730" y="4366"/>
                  </a:cubicBezTo>
                  <a:cubicBezTo>
                    <a:pt x="735" y="4355"/>
                    <a:pt x="739" y="4344"/>
                    <a:pt x="745" y="4333"/>
                  </a:cubicBezTo>
                  <a:cubicBezTo>
                    <a:pt x="751" y="4323"/>
                    <a:pt x="756" y="4311"/>
                    <a:pt x="763" y="4301"/>
                  </a:cubicBezTo>
                  <a:cubicBezTo>
                    <a:pt x="820" y="4225"/>
                    <a:pt x="885" y="4155"/>
                    <a:pt x="942" y="4080"/>
                  </a:cubicBezTo>
                  <a:cubicBezTo>
                    <a:pt x="950" y="4069"/>
                    <a:pt x="958" y="4058"/>
                    <a:pt x="965" y="4047"/>
                  </a:cubicBezTo>
                  <a:cubicBezTo>
                    <a:pt x="1013" y="3964"/>
                    <a:pt x="1021" y="3874"/>
                    <a:pt x="1039" y="3782"/>
                  </a:cubicBezTo>
                  <a:cubicBezTo>
                    <a:pt x="1041" y="3771"/>
                    <a:pt x="1040" y="3761"/>
                    <a:pt x="1042" y="3750"/>
                  </a:cubicBezTo>
                  <a:cubicBezTo>
                    <a:pt x="1044" y="3729"/>
                    <a:pt x="1047" y="3708"/>
                    <a:pt x="1051" y="3687"/>
                  </a:cubicBezTo>
                  <a:cubicBezTo>
                    <a:pt x="1053" y="3674"/>
                    <a:pt x="1056" y="3661"/>
                    <a:pt x="1059" y="3648"/>
                  </a:cubicBezTo>
                  <a:cubicBezTo>
                    <a:pt x="1065" y="3622"/>
                    <a:pt x="1072" y="3596"/>
                    <a:pt x="1080" y="3571"/>
                  </a:cubicBezTo>
                  <a:cubicBezTo>
                    <a:pt x="1088" y="3562"/>
                    <a:pt x="1092" y="3556"/>
                    <a:pt x="1101" y="3548"/>
                  </a:cubicBezTo>
                  <a:cubicBezTo>
                    <a:pt x="1148" y="3510"/>
                    <a:pt x="1191" y="3494"/>
                    <a:pt x="1248" y="3462"/>
                  </a:cubicBezTo>
                  <a:cubicBezTo>
                    <a:pt x="1338" y="3412"/>
                    <a:pt x="1503" y="3309"/>
                    <a:pt x="1582" y="3236"/>
                  </a:cubicBezTo>
                  <a:cubicBezTo>
                    <a:pt x="1662" y="3323"/>
                    <a:pt x="1643" y="3427"/>
                    <a:pt x="1729" y="3524"/>
                  </a:cubicBezTo>
                  <a:cubicBezTo>
                    <a:pt x="1816" y="3621"/>
                    <a:pt x="1860" y="3749"/>
                    <a:pt x="2048" y="3738"/>
                  </a:cubicBezTo>
                  <a:cubicBezTo>
                    <a:pt x="2235" y="3727"/>
                    <a:pt x="2488" y="3664"/>
                    <a:pt x="2697" y="3658"/>
                  </a:cubicBezTo>
                  <a:cubicBezTo>
                    <a:pt x="2905" y="3653"/>
                    <a:pt x="3142" y="3700"/>
                    <a:pt x="3334" y="3770"/>
                  </a:cubicBezTo>
                  <a:cubicBezTo>
                    <a:pt x="3391" y="3791"/>
                    <a:pt x="3400" y="3815"/>
                    <a:pt x="3437" y="3850"/>
                  </a:cubicBezTo>
                  <a:cubicBezTo>
                    <a:pt x="3449" y="3861"/>
                    <a:pt x="3440" y="3870"/>
                    <a:pt x="3450" y="3882"/>
                  </a:cubicBezTo>
                  <a:cubicBezTo>
                    <a:pt x="3506" y="3951"/>
                    <a:pt x="3521" y="4106"/>
                    <a:pt x="3628" y="4087"/>
                  </a:cubicBezTo>
                  <a:cubicBezTo>
                    <a:pt x="3685" y="4040"/>
                    <a:pt x="3652" y="3918"/>
                    <a:pt x="3651" y="3855"/>
                  </a:cubicBezTo>
                  <a:cubicBezTo>
                    <a:pt x="3650" y="3841"/>
                    <a:pt x="3649" y="3823"/>
                    <a:pt x="3649" y="3809"/>
                  </a:cubicBezTo>
                  <a:close/>
                  <a:moveTo>
                    <a:pt x="2292" y="1834"/>
                  </a:moveTo>
                  <a:cubicBezTo>
                    <a:pt x="2305" y="1821"/>
                    <a:pt x="2306" y="1804"/>
                    <a:pt x="2308" y="1787"/>
                  </a:cubicBezTo>
                  <a:cubicBezTo>
                    <a:pt x="2311" y="1770"/>
                    <a:pt x="2311" y="1715"/>
                    <a:pt x="2312" y="1699"/>
                  </a:cubicBezTo>
                  <a:cubicBezTo>
                    <a:pt x="2312" y="1690"/>
                    <a:pt x="2313" y="1683"/>
                    <a:pt x="2313" y="1674"/>
                  </a:cubicBezTo>
                  <a:cubicBezTo>
                    <a:pt x="2316" y="1649"/>
                    <a:pt x="2321" y="1625"/>
                    <a:pt x="2330" y="1601"/>
                  </a:cubicBezTo>
                  <a:cubicBezTo>
                    <a:pt x="2332" y="1594"/>
                    <a:pt x="2332" y="1586"/>
                    <a:pt x="2334" y="1579"/>
                  </a:cubicBezTo>
                  <a:cubicBezTo>
                    <a:pt x="2338" y="1548"/>
                    <a:pt x="2340" y="1516"/>
                    <a:pt x="2338" y="1485"/>
                  </a:cubicBezTo>
                  <a:cubicBezTo>
                    <a:pt x="2377" y="1486"/>
                    <a:pt x="2387" y="1503"/>
                    <a:pt x="2412" y="1531"/>
                  </a:cubicBezTo>
                  <a:cubicBezTo>
                    <a:pt x="2417" y="1536"/>
                    <a:pt x="2424" y="1543"/>
                    <a:pt x="2431" y="1549"/>
                  </a:cubicBezTo>
                  <a:cubicBezTo>
                    <a:pt x="2495" y="1600"/>
                    <a:pt x="2565" y="1673"/>
                    <a:pt x="2642" y="1697"/>
                  </a:cubicBezTo>
                  <a:cubicBezTo>
                    <a:pt x="2652" y="1712"/>
                    <a:pt x="2629" y="1703"/>
                    <a:pt x="2646" y="1723"/>
                  </a:cubicBezTo>
                  <a:cubicBezTo>
                    <a:pt x="2664" y="1743"/>
                    <a:pt x="2721" y="1749"/>
                    <a:pt x="2740" y="1780"/>
                  </a:cubicBezTo>
                  <a:cubicBezTo>
                    <a:pt x="2746" y="1788"/>
                    <a:pt x="2739" y="1808"/>
                    <a:pt x="2736" y="1819"/>
                  </a:cubicBezTo>
                  <a:cubicBezTo>
                    <a:pt x="2735" y="1823"/>
                    <a:pt x="2732" y="1833"/>
                    <a:pt x="2731" y="1838"/>
                  </a:cubicBezTo>
                  <a:cubicBezTo>
                    <a:pt x="2689" y="1923"/>
                    <a:pt x="2662" y="2011"/>
                    <a:pt x="2632" y="2101"/>
                  </a:cubicBezTo>
                  <a:cubicBezTo>
                    <a:pt x="2629" y="2109"/>
                    <a:pt x="2627" y="2118"/>
                    <a:pt x="2624" y="2126"/>
                  </a:cubicBezTo>
                  <a:cubicBezTo>
                    <a:pt x="2612" y="2169"/>
                    <a:pt x="2601" y="2213"/>
                    <a:pt x="2587" y="2256"/>
                  </a:cubicBezTo>
                  <a:cubicBezTo>
                    <a:pt x="2586" y="2260"/>
                    <a:pt x="2585" y="2264"/>
                    <a:pt x="2583" y="2268"/>
                  </a:cubicBezTo>
                  <a:cubicBezTo>
                    <a:pt x="2571" y="2293"/>
                    <a:pt x="2560" y="2318"/>
                    <a:pt x="2548" y="2342"/>
                  </a:cubicBezTo>
                  <a:cubicBezTo>
                    <a:pt x="2546" y="2346"/>
                    <a:pt x="2544" y="2349"/>
                    <a:pt x="2543" y="2352"/>
                  </a:cubicBezTo>
                  <a:cubicBezTo>
                    <a:pt x="2523" y="2382"/>
                    <a:pt x="2501" y="2409"/>
                    <a:pt x="2483" y="2439"/>
                  </a:cubicBezTo>
                  <a:cubicBezTo>
                    <a:pt x="2482" y="2442"/>
                    <a:pt x="2480" y="2444"/>
                    <a:pt x="2477" y="2446"/>
                  </a:cubicBezTo>
                  <a:cubicBezTo>
                    <a:pt x="2463" y="2463"/>
                    <a:pt x="2447" y="2475"/>
                    <a:pt x="2427" y="2486"/>
                  </a:cubicBezTo>
                  <a:cubicBezTo>
                    <a:pt x="2401" y="2500"/>
                    <a:pt x="2378" y="2523"/>
                    <a:pt x="2356" y="2542"/>
                  </a:cubicBezTo>
                  <a:cubicBezTo>
                    <a:pt x="2379" y="2499"/>
                    <a:pt x="2406" y="2427"/>
                    <a:pt x="2409" y="2383"/>
                  </a:cubicBezTo>
                  <a:cubicBezTo>
                    <a:pt x="2416" y="2290"/>
                    <a:pt x="2417" y="2223"/>
                    <a:pt x="2379" y="2143"/>
                  </a:cubicBezTo>
                  <a:cubicBezTo>
                    <a:pt x="2375" y="2134"/>
                    <a:pt x="2370" y="2129"/>
                    <a:pt x="2365" y="2122"/>
                  </a:cubicBezTo>
                  <a:cubicBezTo>
                    <a:pt x="2354" y="2110"/>
                    <a:pt x="2346" y="2099"/>
                    <a:pt x="2335" y="2089"/>
                  </a:cubicBezTo>
                  <a:cubicBezTo>
                    <a:pt x="2331" y="2073"/>
                    <a:pt x="2329" y="2059"/>
                    <a:pt x="2315" y="2049"/>
                  </a:cubicBezTo>
                  <a:cubicBezTo>
                    <a:pt x="2319" y="2031"/>
                    <a:pt x="2315" y="2019"/>
                    <a:pt x="2303" y="2006"/>
                  </a:cubicBezTo>
                  <a:cubicBezTo>
                    <a:pt x="2309" y="1995"/>
                    <a:pt x="2304" y="1987"/>
                    <a:pt x="2298" y="1978"/>
                  </a:cubicBezTo>
                  <a:cubicBezTo>
                    <a:pt x="2303" y="1971"/>
                    <a:pt x="2304" y="1965"/>
                    <a:pt x="2301" y="1957"/>
                  </a:cubicBezTo>
                  <a:cubicBezTo>
                    <a:pt x="2303" y="1950"/>
                    <a:pt x="2300" y="1944"/>
                    <a:pt x="2295" y="1940"/>
                  </a:cubicBezTo>
                  <a:cubicBezTo>
                    <a:pt x="2296" y="1933"/>
                    <a:pt x="2295" y="1926"/>
                    <a:pt x="2293" y="1920"/>
                  </a:cubicBezTo>
                  <a:cubicBezTo>
                    <a:pt x="2291" y="1914"/>
                    <a:pt x="2287" y="1909"/>
                    <a:pt x="2282" y="1903"/>
                  </a:cubicBezTo>
                  <a:cubicBezTo>
                    <a:pt x="2286" y="1890"/>
                    <a:pt x="2286" y="1877"/>
                    <a:pt x="2285" y="1863"/>
                  </a:cubicBezTo>
                  <a:cubicBezTo>
                    <a:pt x="2296" y="1854"/>
                    <a:pt x="2300" y="1846"/>
                    <a:pt x="2292" y="18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22348" y="346777"/>
              <a:ext cx="310600" cy="251392"/>
              <a:chOff x="4357688" y="1800225"/>
              <a:chExt cx="508001" cy="41116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" name="Freeform 231"/>
              <p:cNvSpPr>
                <a:spLocks/>
              </p:cNvSpPr>
              <p:nvPr/>
            </p:nvSpPr>
            <p:spPr bwMode="auto">
              <a:xfrm>
                <a:off x="4357688" y="1800225"/>
                <a:ext cx="506413" cy="411163"/>
              </a:xfrm>
              <a:custGeom>
                <a:avLst/>
                <a:gdLst>
                  <a:gd name="T0" fmla="*/ 638 w 664"/>
                  <a:gd name="T1" fmla="*/ 16 h 538"/>
                  <a:gd name="T2" fmla="*/ 624 w 664"/>
                  <a:gd name="T3" fmla="*/ 191 h 538"/>
                  <a:gd name="T4" fmla="*/ 614 w 664"/>
                  <a:gd name="T5" fmla="*/ 313 h 538"/>
                  <a:gd name="T6" fmla="*/ 600 w 664"/>
                  <a:gd name="T7" fmla="*/ 387 h 538"/>
                  <a:gd name="T8" fmla="*/ 497 w 664"/>
                  <a:gd name="T9" fmla="*/ 493 h 538"/>
                  <a:gd name="T10" fmla="*/ 354 w 664"/>
                  <a:gd name="T11" fmla="*/ 504 h 538"/>
                  <a:gd name="T12" fmla="*/ 247 w 664"/>
                  <a:gd name="T13" fmla="*/ 455 h 538"/>
                  <a:gd name="T14" fmla="*/ 156 w 664"/>
                  <a:gd name="T15" fmla="*/ 413 h 538"/>
                  <a:gd name="T16" fmla="*/ 120 w 664"/>
                  <a:gd name="T17" fmla="*/ 235 h 538"/>
                  <a:gd name="T18" fmla="*/ 83 w 664"/>
                  <a:gd name="T19" fmla="*/ 177 h 538"/>
                  <a:gd name="T20" fmla="*/ 52 w 664"/>
                  <a:gd name="T21" fmla="*/ 128 h 538"/>
                  <a:gd name="T22" fmla="*/ 71 w 664"/>
                  <a:gd name="T23" fmla="*/ 96 h 538"/>
                  <a:gd name="T24" fmla="*/ 123 w 664"/>
                  <a:gd name="T25" fmla="*/ 108 h 538"/>
                  <a:gd name="T26" fmla="*/ 141 w 664"/>
                  <a:gd name="T27" fmla="*/ 90 h 538"/>
                  <a:gd name="T28" fmla="*/ 27 w 664"/>
                  <a:gd name="T29" fmla="*/ 79 h 538"/>
                  <a:gd name="T30" fmla="*/ 93 w 664"/>
                  <a:gd name="T31" fmla="*/ 243 h 538"/>
                  <a:gd name="T32" fmla="*/ 120 w 664"/>
                  <a:gd name="T33" fmla="*/ 426 h 538"/>
                  <a:gd name="T34" fmla="*/ 158 w 664"/>
                  <a:gd name="T35" fmla="*/ 439 h 538"/>
                  <a:gd name="T36" fmla="*/ 239 w 664"/>
                  <a:gd name="T37" fmla="*/ 480 h 538"/>
                  <a:gd name="T38" fmla="*/ 359 w 664"/>
                  <a:gd name="T39" fmla="*/ 530 h 538"/>
                  <a:gd name="T40" fmla="*/ 509 w 664"/>
                  <a:gd name="T41" fmla="*/ 515 h 538"/>
                  <a:gd name="T42" fmla="*/ 622 w 664"/>
                  <a:gd name="T43" fmla="*/ 400 h 538"/>
                  <a:gd name="T44" fmla="*/ 639 w 664"/>
                  <a:gd name="T45" fmla="*/ 313 h 538"/>
                  <a:gd name="T46" fmla="*/ 663 w 664"/>
                  <a:gd name="T47" fmla="*/ 16 h 538"/>
                  <a:gd name="T48" fmla="*/ 638 w 664"/>
                  <a:gd name="T49" fmla="*/ 16 h 538"/>
                  <a:gd name="T50" fmla="*/ 638 w 664"/>
                  <a:gd name="T51" fmla="*/ 1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4" h="538">
                    <a:moveTo>
                      <a:pt x="638" y="16"/>
                    </a:moveTo>
                    <a:cubicBezTo>
                      <a:pt x="634" y="74"/>
                      <a:pt x="629" y="133"/>
                      <a:pt x="624" y="191"/>
                    </a:cubicBezTo>
                    <a:cubicBezTo>
                      <a:pt x="621" y="232"/>
                      <a:pt x="618" y="273"/>
                      <a:pt x="614" y="313"/>
                    </a:cubicBezTo>
                    <a:cubicBezTo>
                      <a:pt x="611" y="338"/>
                      <a:pt x="612" y="365"/>
                      <a:pt x="600" y="387"/>
                    </a:cubicBezTo>
                    <a:cubicBezTo>
                      <a:pt x="581" y="424"/>
                      <a:pt x="534" y="474"/>
                      <a:pt x="497" y="493"/>
                    </a:cubicBezTo>
                    <a:cubicBezTo>
                      <a:pt x="460" y="512"/>
                      <a:pt x="394" y="510"/>
                      <a:pt x="354" y="504"/>
                    </a:cubicBezTo>
                    <a:cubicBezTo>
                      <a:pt x="316" y="499"/>
                      <a:pt x="280" y="473"/>
                      <a:pt x="247" y="455"/>
                    </a:cubicBezTo>
                    <a:cubicBezTo>
                      <a:pt x="217" y="439"/>
                      <a:pt x="187" y="425"/>
                      <a:pt x="156" y="413"/>
                    </a:cubicBezTo>
                    <a:cubicBezTo>
                      <a:pt x="75" y="381"/>
                      <a:pt x="138" y="297"/>
                      <a:pt x="120" y="235"/>
                    </a:cubicBezTo>
                    <a:cubicBezTo>
                      <a:pt x="113" y="213"/>
                      <a:pt x="97" y="195"/>
                      <a:pt x="83" y="177"/>
                    </a:cubicBezTo>
                    <a:cubicBezTo>
                      <a:pt x="73" y="164"/>
                      <a:pt x="55" y="146"/>
                      <a:pt x="52" y="128"/>
                    </a:cubicBezTo>
                    <a:cubicBezTo>
                      <a:pt x="47" y="105"/>
                      <a:pt x="44" y="111"/>
                      <a:pt x="71" y="96"/>
                    </a:cubicBezTo>
                    <a:cubicBezTo>
                      <a:pt x="99" y="80"/>
                      <a:pt x="103" y="86"/>
                      <a:pt x="123" y="108"/>
                    </a:cubicBezTo>
                    <a:cubicBezTo>
                      <a:pt x="134" y="120"/>
                      <a:pt x="152" y="102"/>
                      <a:pt x="141" y="90"/>
                    </a:cubicBezTo>
                    <a:cubicBezTo>
                      <a:pt x="113" y="61"/>
                      <a:pt x="50" y="24"/>
                      <a:pt x="27" y="79"/>
                    </a:cubicBezTo>
                    <a:cubicBezTo>
                      <a:pt x="0" y="145"/>
                      <a:pt x="78" y="189"/>
                      <a:pt x="93" y="243"/>
                    </a:cubicBezTo>
                    <a:cubicBezTo>
                      <a:pt x="111" y="306"/>
                      <a:pt x="54" y="375"/>
                      <a:pt x="120" y="426"/>
                    </a:cubicBezTo>
                    <a:cubicBezTo>
                      <a:pt x="133" y="435"/>
                      <a:pt x="144" y="435"/>
                      <a:pt x="158" y="439"/>
                    </a:cubicBezTo>
                    <a:cubicBezTo>
                      <a:pt x="186" y="448"/>
                      <a:pt x="213" y="466"/>
                      <a:pt x="239" y="480"/>
                    </a:cubicBezTo>
                    <a:cubicBezTo>
                      <a:pt x="278" y="500"/>
                      <a:pt x="315" y="526"/>
                      <a:pt x="359" y="530"/>
                    </a:cubicBezTo>
                    <a:cubicBezTo>
                      <a:pt x="404" y="534"/>
                      <a:pt x="469" y="538"/>
                      <a:pt x="509" y="515"/>
                    </a:cubicBezTo>
                    <a:cubicBezTo>
                      <a:pt x="552" y="490"/>
                      <a:pt x="598" y="443"/>
                      <a:pt x="622" y="400"/>
                    </a:cubicBezTo>
                    <a:cubicBezTo>
                      <a:pt x="637" y="374"/>
                      <a:pt x="636" y="342"/>
                      <a:pt x="639" y="313"/>
                    </a:cubicBezTo>
                    <a:cubicBezTo>
                      <a:pt x="649" y="214"/>
                      <a:pt x="656" y="115"/>
                      <a:pt x="663" y="16"/>
                    </a:cubicBezTo>
                    <a:cubicBezTo>
                      <a:pt x="664" y="0"/>
                      <a:pt x="639" y="0"/>
                      <a:pt x="638" y="16"/>
                    </a:cubicBezTo>
                    <a:lnTo>
                      <a:pt x="638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232"/>
              <p:cNvSpPr>
                <a:spLocks/>
              </p:cNvSpPr>
              <p:nvPr/>
            </p:nvSpPr>
            <p:spPr bwMode="auto">
              <a:xfrm>
                <a:off x="4446588" y="1831975"/>
                <a:ext cx="419100" cy="73025"/>
              </a:xfrm>
              <a:custGeom>
                <a:avLst/>
                <a:gdLst>
                  <a:gd name="T0" fmla="*/ 528 w 549"/>
                  <a:gd name="T1" fmla="*/ 6 h 97"/>
                  <a:gd name="T2" fmla="*/ 16 w 549"/>
                  <a:gd name="T3" fmla="*/ 49 h 97"/>
                  <a:gd name="T4" fmla="*/ 16 w 549"/>
                  <a:gd name="T5" fmla="*/ 74 h 97"/>
                  <a:gd name="T6" fmla="*/ 535 w 549"/>
                  <a:gd name="T7" fmla="*/ 30 h 97"/>
                  <a:gd name="T8" fmla="*/ 528 w 549"/>
                  <a:gd name="T9" fmla="*/ 6 h 97"/>
                  <a:gd name="T10" fmla="*/ 528 w 549"/>
                  <a:gd name="T11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9" h="97">
                    <a:moveTo>
                      <a:pt x="528" y="6"/>
                    </a:moveTo>
                    <a:cubicBezTo>
                      <a:pt x="371" y="72"/>
                      <a:pt x="181" y="66"/>
                      <a:pt x="16" y="49"/>
                    </a:cubicBezTo>
                    <a:cubicBezTo>
                      <a:pt x="0" y="47"/>
                      <a:pt x="0" y="72"/>
                      <a:pt x="16" y="74"/>
                    </a:cubicBezTo>
                    <a:cubicBezTo>
                      <a:pt x="183" y="91"/>
                      <a:pt x="376" y="97"/>
                      <a:pt x="535" y="30"/>
                    </a:cubicBezTo>
                    <a:cubicBezTo>
                      <a:pt x="549" y="24"/>
                      <a:pt x="543" y="0"/>
                      <a:pt x="528" y="6"/>
                    </a:cubicBezTo>
                    <a:lnTo>
                      <a:pt x="52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233"/>
              <p:cNvSpPr>
                <a:spLocks/>
              </p:cNvSpPr>
              <p:nvPr/>
            </p:nvSpPr>
            <p:spPr bwMode="auto">
              <a:xfrm>
                <a:off x="4464051" y="1862138"/>
                <a:ext cx="401638" cy="82550"/>
              </a:xfrm>
              <a:custGeom>
                <a:avLst/>
                <a:gdLst>
                  <a:gd name="T0" fmla="*/ 498 w 527"/>
                  <a:gd name="T1" fmla="*/ 12 h 109"/>
                  <a:gd name="T2" fmla="*/ 401 w 527"/>
                  <a:gd name="T3" fmla="*/ 54 h 109"/>
                  <a:gd name="T4" fmla="*/ 16 w 527"/>
                  <a:gd name="T5" fmla="*/ 60 h 109"/>
                  <a:gd name="T6" fmla="*/ 16 w 527"/>
                  <a:gd name="T7" fmla="*/ 85 h 109"/>
                  <a:gd name="T8" fmla="*/ 416 w 527"/>
                  <a:gd name="T9" fmla="*/ 76 h 109"/>
                  <a:gd name="T10" fmla="*/ 516 w 527"/>
                  <a:gd name="T11" fmla="*/ 30 h 109"/>
                  <a:gd name="T12" fmla="*/ 498 w 527"/>
                  <a:gd name="T13" fmla="*/ 12 h 109"/>
                  <a:gd name="T14" fmla="*/ 498 w 527"/>
                  <a:gd name="T15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109">
                    <a:moveTo>
                      <a:pt x="498" y="12"/>
                    </a:moveTo>
                    <a:cubicBezTo>
                      <a:pt x="475" y="37"/>
                      <a:pt x="431" y="46"/>
                      <a:pt x="401" y="54"/>
                    </a:cubicBezTo>
                    <a:cubicBezTo>
                      <a:pt x="276" y="83"/>
                      <a:pt x="142" y="74"/>
                      <a:pt x="16" y="60"/>
                    </a:cubicBezTo>
                    <a:cubicBezTo>
                      <a:pt x="0" y="59"/>
                      <a:pt x="0" y="84"/>
                      <a:pt x="16" y="85"/>
                    </a:cubicBezTo>
                    <a:cubicBezTo>
                      <a:pt x="147" y="100"/>
                      <a:pt x="287" y="109"/>
                      <a:pt x="416" y="76"/>
                    </a:cubicBezTo>
                    <a:cubicBezTo>
                      <a:pt x="448" y="67"/>
                      <a:pt x="492" y="56"/>
                      <a:pt x="516" y="30"/>
                    </a:cubicBezTo>
                    <a:cubicBezTo>
                      <a:pt x="527" y="18"/>
                      <a:pt x="509" y="0"/>
                      <a:pt x="498" y="12"/>
                    </a:cubicBezTo>
                    <a:lnTo>
                      <a:pt x="49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34"/>
              <p:cNvSpPr>
                <a:spLocks/>
              </p:cNvSpPr>
              <p:nvPr/>
            </p:nvSpPr>
            <p:spPr bwMode="auto">
              <a:xfrm>
                <a:off x="4583113" y="1804988"/>
                <a:ext cx="190500" cy="82550"/>
              </a:xfrm>
              <a:custGeom>
                <a:avLst/>
                <a:gdLst>
                  <a:gd name="T0" fmla="*/ 246 w 249"/>
                  <a:gd name="T1" fmla="*/ 77 h 109"/>
                  <a:gd name="T2" fmla="*/ 236 w 249"/>
                  <a:gd name="T3" fmla="*/ 26 h 109"/>
                  <a:gd name="T4" fmla="*/ 146 w 249"/>
                  <a:gd name="T5" fmla="*/ 14 h 109"/>
                  <a:gd name="T6" fmla="*/ 31 w 249"/>
                  <a:gd name="T7" fmla="*/ 26 h 109"/>
                  <a:gd name="T8" fmla="*/ 1 w 249"/>
                  <a:gd name="T9" fmla="*/ 93 h 109"/>
                  <a:gd name="T10" fmla="*/ 26 w 249"/>
                  <a:gd name="T11" fmla="*/ 93 h 109"/>
                  <a:gd name="T12" fmla="*/ 58 w 249"/>
                  <a:gd name="T13" fmla="*/ 46 h 109"/>
                  <a:gd name="T14" fmla="*/ 135 w 249"/>
                  <a:gd name="T15" fmla="*/ 40 h 109"/>
                  <a:gd name="T16" fmla="*/ 222 w 249"/>
                  <a:gd name="T17" fmla="*/ 70 h 109"/>
                  <a:gd name="T18" fmla="*/ 246 w 249"/>
                  <a:gd name="T19" fmla="*/ 77 h 109"/>
                  <a:gd name="T20" fmla="*/ 246 w 249"/>
                  <a:gd name="T21" fmla="*/ 7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9" h="109">
                    <a:moveTo>
                      <a:pt x="246" y="77"/>
                    </a:moveTo>
                    <a:cubicBezTo>
                      <a:pt x="249" y="60"/>
                      <a:pt x="248" y="40"/>
                      <a:pt x="236" y="26"/>
                    </a:cubicBezTo>
                    <a:cubicBezTo>
                      <a:pt x="215" y="0"/>
                      <a:pt x="174" y="12"/>
                      <a:pt x="146" y="14"/>
                    </a:cubicBezTo>
                    <a:cubicBezTo>
                      <a:pt x="111" y="16"/>
                      <a:pt x="63" y="11"/>
                      <a:pt x="31" y="26"/>
                    </a:cubicBezTo>
                    <a:cubicBezTo>
                      <a:pt x="7" y="38"/>
                      <a:pt x="3" y="69"/>
                      <a:pt x="1" y="93"/>
                    </a:cubicBezTo>
                    <a:cubicBezTo>
                      <a:pt x="0" y="109"/>
                      <a:pt x="25" y="109"/>
                      <a:pt x="26" y="93"/>
                    </a:cubicBezTo>
                    <a:cubicBezTo>
                      <a:pt x="28" y="69"/>
                      <a:pt x="34" y="53"/>
                      <a:pt x="58" y="46"/>
                    </a:cubicBezTo>
                    <a:cubicBezTo>
                      <a:pt x="80" y="38"/>
                      <a:pt x="111" y="41"/>
                      <a:pt x="135" y="40"/>
                    </a:cubicBezTo>
                    <a:cubicBezTo>
                      <a:pt x="165" y="38"/>
                      <a:pt x="229" y="22"/>
                      <a:pt x="222" y="70"/>
                    </a:cubicBezTo>
                    <a:cubicBezTo>
                      <a:pt x="220" y="86"/>
                      <a:pt x="244" y="92"/>
                      <a:pt x="246" y="77"/>
                    </a:cubicBezTo>
                    <a:lnTo>
                      <a:pt x="246" y="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35"/>
              <p:cNvSpPr>
                <a:spLocks/>
              </p:cNvSpPr>
              <p:nvPr/>
            </p:nvSpPr>
            <p:spPr bwMode="auto">
              <a:xfrm>
                <a:off x="4437063" y="1962150"/>
                <a:ext cx="417513" cy="103188"/>
              </a:xfrm>
              <a:custGeom>
                <a:avLst/>
                <a:gdLst>
                  <a:gd name="T0" fmla="*/ 519 w 548"/>
                  <a:gd name="T1" fmla="*/ 15 h 137"/>
                  <a:gd name="T2" fmla="*/ 351 w 548"/>
                  <a:gd name="T3" fmla="*/ 98 h 137"/>
                  <a:gd name="T4" fmla="*/ 22 w 548"/>
                  <a:gd name="T5" fmla="*/ 47 h 137"/>
                  <a:gd name="T6" fmla="*/ 16 w 548"/>
                  <a:gd name="T7" fmla="*/ 71 h 137"/>
                  <a:gd name="T8" fmla="*/ 384 w 548"/>
                  <a:gd name="T9" fmla="*/ 121 h 137"/>
                  <a:gd name="T10" fmla="*/ 540 w 548"/>
                  <a:gd name="T11" fmla="*/ 27 h 137"/>
                  <a:gd name="T12" fmla="*/ 519 w 548"/>
                  <a:gd name="T13" fmla="*/ 15 h 137"/>
                  <a:gd name="T14" fmla="*/ 519 w 548"/>
                  <a:gd name="T15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37">
                    <a:moveTo>
                      <a:pt x="519" y="15"/>
                    </a:moveTo>
                    <a:cubicBezTo>
                      <a:pt x="489" y="74"/>
                      <a:pt x="411" y="96"/>
                      <a:pt x="351" y="98"/>
                    </a:cubicBezTo>
                    <a:cubicBezTo>
                      <a:pt x="242" y="103"/>
                      <a:pt x="126" y="78"/>
                      <a:pt x="22" y="47"/>
                    </a:cubicBezTo>
                    <a:cubicBezTo>
                      <a:pt x="7" y="42"/>
                      <a:pt x="0" y="66"/>
                      <a:pt x="16" y="71"/>
                    </a:cubicBezTo>
                    <a:cubicBezTo>
                      <a:pt x="129" y="105"/>
                      <a:pt x="265" y="137"/>
                      <a:pt x="384" y="121"/>
                    </a:cubicBezTo>
                    <a:cubicBezTo>
                      <a:pt x="442" y="112"/>
                      <a:pt x="512" y="83"/>
                      <a:pt x="540" y="27"/>
                    </a:cubicBezTo>
                    <a:cubicBezTo>
                      <a:pt x="548" y="13"/>
                      <a:pt x="526" y="0"/>
                      <a:pt x="519" y="15"/>
                    </a:cubicBezTo>
                    <a:lnTo>
                      <a:pt x="5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36"/>
              <p:cNvSpPr>
                <a:spLocks/>
              </p:cNvSpPr>
              <p:nvPr/>
            </p:nvSpPr>
            <p:spPr bwMode="auto">
              <a:xfrm>
                <a:off x="4424363" y="2019300"/>
                <a:ext cx="419100" cy="84138"/>
              </a:xfrm>
              <a:custGeom>
                <a:avLst/>
                <a:gdLst>
                  <a:gd name="T0" fmla="*/ 522 w 549"/>
                  <a:gd name="T1" fmla="*/ 16 h 111"/>
                  <a:gd name="T2" fmla="*/ 289 w 549"/>
                  <a:gd name="T3" fmla="*/ 80 h 111"/>
                  <a:gd name="T4" fmla="*/ 22 w 549"/>
                  <a:gd name="T5" fmla="*/ 29 h 111"/>
                  <a:gd name="T6" fmla="*/ 16 w 549"/>
                  <a:gd name="T7" fmla="*/ 53 h 111"/>
                  <a:gd name="T8" fmla="*/ 347 w 549"/>
                  <a:gd name="T9" fmla="*/ 109 h 111"/>
                  <a:gd name="T10" fmla="*/ 546 w 549"/>
                  <a:gd name="T11" fmla="*/ 23 h 111"/>
                  <a:gd name="T12" fmla="*/ 522 w 549"/>
                  <a:gd name="T13" fmla="*/ 16 h 111"/>
                  <a:gd name="T14" fmla="*/ 522 w 549"/>
                  <a:gd name="T15" fmla="*/ 1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111">
                    <a:moveTo>
                      <a:pt x="522" y="16"/>
                    </a:moveTo>
                    <a:cubicBezTo>
                      <a:pt x="507" y="102"/>
                      <a:pt x="347" y="86"/>
                      <a:pt x="289" y="80"/>
                    </a:cubicBezTo>
                    <a:cubicBezTo>
                      <a:pt x="199" y="72"/>
                      <a:pt x="109" y="53"/>
                      <a:pt x="22" y="29"/>
                    </a:cubicBezTo>
                    <a:cubicBezTo>
                      <a:pt x="7" y="25"/>
                      <a:pt x="0" y="49"/>
                      <a:pt x="16" y="53"/>
                    </a:cubicBezTo>
                    <a:cubicBezTo>
                      <a:pt x="123" y="83"/>
                      <a:pt x="236" y="106"/>
                      <a:pt x="347" y="109"/>
                    </a:cubicBezTo>
                    <a:cubicBezTo>
                      <a:pt x="406" y="111"/>
                      <a:pt x="532" y="104"/>
                      <a:pt x="546" y="23"/>
                    </a:cubicBezTo>
                    <a:cubicBezTo>
                      <a:pt x="549" y="7"/>
                      <a:pt x="524" y="0"/>
                      <a:pt x="522" y="16"/>
                    </a:cubicBezTo>
                    <a:lnTo>
                      <a:pt x="5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37"/>
              <p:cNvSpPr>
                <a:spLocks/>
              </p:cNvSpPr>
              <p:nvPr/>
            </p:nvSpPr>
            <p:spPr bwMode="auto">
              <a:xfrm>
                <a:off x="4773613" y="2000250"/>
                <a:ext cx="52388" cy="158750"/>
              </a:xfrm>
              <a:custGeom>
                <a:avLst/>
                <a:gdLst>
                  <a:gd name="T0" fmla="*/ 41 w 67"/>
                  <a:gd name="T1" fmla="*/ 16 h 209"/>
                  <a:gd name="T2" fmla="*/ 8 w 67"/>
                  <a:gd name="T3" fmla="*/ 183 h 209"/>
                  <a:gd name="T4" fmla="*/ 30 w 67"/>
                  <a:gd name="T5" fmla="*/ 195 h 209"/>
                  <a:gd name="T6" fmla="*/ 66 w 67"/>
                  <a:gd name="T7" fmla="*/ 16 h 209"/>
                  <a:gd name="T8" fmla="*/ 41 w 67"/>
                  <a:gd name="T9" fmla="*/ 16 h 209"/>
                  <a:gd name="T10" fmla="*/ 41 w 67"/>
                  <a:gd name="T11" fmla="*/ 1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09">
                    <a:moveTo>
                      <a:pt x="41" y="16"/>
                    </a:moveTo>
                    <a:cubicBezTo>
                      <a:pt x="39" y="70"/>
                      <a:pt x="37" y="136"/>
                      <a:pt x="8" y="183"/>
                    </a:cubicBezTo>
                    <a:cubicBezTo>
                      <a:pt x="0" y="197"/>
                      <a:pt x="21" y="209"/>
                      <a:pt x="30" y="195"/>
                    </a:cubicBezTo>
                    <a:cubicBezTo>
                      <a:pt x="61" y="145"/>
                      <a:pt x="64" y="74"/>
                      <a:pt x="66" y="16"/>
                    </a:cubicBezTo>
                    <a:cubicBezTo>
                      <a:pt x="67" y="0"/>
                      <a:pt x="41" y="0"/>
                      <a:pt x="41" y="16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38"/>
              <p:cNvSpPr>
                <a:spLocks/>
              </p:cNvSpPr>
              <p:nvPr/>
            </p:nvSpPr>
            <p:spPr bwMode="auto">
              <a:xfrm>
                <a:off x="4684713" y="2035175"/>
                <a:ext cx="34925" cy="173038"/>
              </a:xfrm>
              <a:custGeom>
                <a:avLst/>
                <a:gdLst>
                  <a:gd name="T0" fmla="*/ 16 w 45"/>
                  <a:gd name="T1" fmla="*/ 17 h 227"/>
                  <a:gd name="T2" fmla="*/ 17 w 45"/>
                  <a:gd name="T3" fmla="*/ 93 h 227"/>
                  <a:gd name="T4" fmla="*/ 8 w 45"/>
                  <a:gd name="T5" fmla="*/ 200 h 227"/>
                  <a:gd name="T6" fmla="*/ 29 w 45"/>
                  <a:gd name="T7" fmla="*/ 213 h 227"/>
                  <a:gd name="T8" fmla="*/ 42 w 45"/>
                  <a:gd name="T9" fmla="*/ 109 h 227"/>
                  <a:gd name="T10" fmla="*/ 41 w 45"/>
                  <a:gd name="T11" fmla="*/ 17 h 227"/>
                  <a:gd name="T12" fmla="*/ 16 w 45"/>
                  <a:gd name="T13" fmla="*/ 17 h 227"/>
                  <a:gd name="T14" fmla="*/ 16 w 45"/>
                  <a:gd name="T1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27">
                    <a:moveTo>
                      <a:pt x="16" y="17"/>
                    </a:moveTo>
                    <a:cubicBezTo>
                      <a:pt x="17" y="42"/>
                      <a:pt x="17" y="67"/>
                      <a:pt x="17" y="93"/>
                    </a:cubicBezTo>
                    <a:cubicBezTo>
                      <a:pt x="17" y="124"/>
                      <a:pt x="23" y="171"/>
                      <a:pt x="8" y="200"/>
                    </a:cubicBezTo>
                    <a:cubicBezTo>
                      <a:pt x="0" y="214"/>
                      <a:pt x="22" y="227"/>
                      <a:pt x="29" y="213"/>
                    </a:cubicBezTo>
                    <a:cubicBezTo>
                      <a:pt x="45" y="183"/>
                      <a:pt x="42" y="141"/>
                      <a:pt x="42" y="109"/>
                    </a:cubicBezTo>
                    <a:cubicBezTo>
                      <a:pt x="43" y="78"/>
                      <a:pt x="42" y="47"/>
                      <a:pt x="41" y="17"/>
                    </a:cubicBezTo>
                    <a:cubicBezTo>
                      <a:pt x="40" y="0"/>
                      <a:pt x="15" y="0"/>
                      <a:pt x="16" y="17"/>
                    </a:cubicBezTo>
                    <a:lnTo>
                      <a:pt x="16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39"/>
              <p:cNvSpPr>
                <a:spLocks/>
              </p:cNvSpPr>
              <p:nvPr/>
            </p:nvSpPr>
            <p:spPr bwMode="auto">
              <a:xfrm>
                <a:off x="4606926" y="2028825"/>
                <a:ext cx="41275" cy="180975"/>
              </a:xfrm>
              <a:custGeom>
                <a:avLst/>
                <a:gdLst>
                  <a:gd name="T0" fmla="*/ 4 w 54"/>
                  <a:gd name="T1" fmla="*/ 17 h 237"/>
                  <a:gd name="T2" fmla="*/ 24 w 54"/>
                  <a:gd name="T3" fmla="*/ 222 h 237"/>
                  <a:gd name="T4" fmla="*/ 48 w 54"/>
                  <a:gd name="T5" fmla="*/ 215 h 237"/>
                  <a:gd name="T6" fmla="*/ 29 w 54"/>
                  <a:gd name="T7" fmla="*/ 17 h 237"/>
                  <a:gd name="T8" fmla="*/ 4 w 54"/>
                  <a:gd name="T9" fmla="*/ 17 h 237"/>
                  <a:gd name="T10" fmla="*/ 4 w 54"/>
                  <a:gd name="T11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7">
                    <a:moveTo>
                      <a:pt x="4" y="17"/>
                    </a:moveTo>
                    <a:cubicBezTo>
                      <a:pt x="4" y="81"/>
                      <a:pt x="0" y="161"/>
                      <a:pt x="24" y="222"/>
                    </a:cubicBezTo>
                    <a:cubicBezTo>
                      <a:pt x="30" y="237"/>
                      <a:pt x="54" y="230"/>
                      <a:pt x="48" y="215"/>
                    </a:cubicBezTo>
                    <a:cubicBezTo>
                      <a:pt x="25" y="156"/>
                      <a:pt x="30" y="80"/>
                      <a:pt x="29" y="17"/>
                    </a:cubicBezTo>
                    <a:cubicBezTo>
                      <a:pt x="29" y="0"/>
                      <a:pt x="4" y="0"/>
                      <a:pt x="4" y="17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40"/>
              <p:cNvSpPr>
                <a:spLocks/>
              </p:cNvSpPr>
              <p:nvPr/>
            </p:nvSpPr>
            <p:spPr bwMode="auto">
              <a:xfrm>
                <a:off x="4730751" y="2019300"/>
                <a:ext cx="60325" cy="177800"/>
              </a:xfrm>
              <a:custGeom>
                <a:avLst/>
                <a:gdLst>
                  <a:gd name="T0" fmla="*/ 52 w 78"/>
                  <a:gd name="T1" fmla="*/ 16 h 234"/>
                  <a:gd name="T2" fmla="*/ 46 w 78"/>
                  <a:gd name="T3" fmla="*/ 89 h 234"/>
                  <a:gd name="T4" fmla="*/ 11 w 78"/>
                  <a:gd name="T5" fmla="*/ 204 h 234"/>
                  <a:gd name="T6" fmla="*/ 29 w 78"/>
                  <a:gd name="T7" fmla="*/ 222 h 234"/>
                  <a:gd name="T8" fmla="*/ 77 w 78"/>
                  <a:gd name="T9" fmla="*/ 16 h 234"/>
                  <a:gd name="T10" fmla="*/ 52 w 78"/>
                  <a:gd name="T11" fmla="*/ 16 h 234"/>
                  <a:gd name="T12" fmla="*/ 52 w 78"/>
                  <a:gd name="T13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34">
                    <a:moveTo>
                      <a:pt x="52" y="16"/>
                    </a:moveTo>
                    <a:cubicBezTo>
                      <a:pt x="51" y="40"/>
                      <a:pt x="49" y="65"/>
                      <a:pt x="46" y="89"/>
                    </a:cubicBezTo>
                    <a:cubicBezTo>
                      <a:pt x="42" y="124"/>
                      <a:pt x="38" y="177"/>
                      <a:pt x="11" y="204"/>
                    </a:cubicBezTo>
                    <a:cubicBezTo>
                      <a:pt x="0" y="216"/>
                      <a:pt x="18" y="234"/>
                      <a:pt x="29" y="222"/>
                    </a:cubicBezTo>
                    <a:cubicBezTo>
                      <a:pt x="75" y="174"/>
                      <a:pt x="75" y="79"/>
                      <a:pt x="77" y="16"/>
                    </a:cubicBezTo>
                    <a:cubicBezTo>
                      <a:pt x="78" y="0"/>
                      <a:pt x="53" y="0"/>
                      <a:pt x="52" y="16"/>
                    </a:cubicBezTo>
                    <a:lnTo>
                      <a:pt x="5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41"/>
              <p:cNvSpPr>
                <a:spLocks/>
              </p:cNvSpPr>
              <p:nvPr/>
            </p:nvSpPr>
            <p:spPr bwMode="auto">
              <a:xfrm>
                <a:off x="4446588" y="1862138"/>
                <a:ext cx="100013" cy="301625"/>
              </a:xfrm>
              <a:custGeom>
                <a:avLst/>
                <a:gdLst>
                  <a:gd name="T0" fmla="*/ 5 w 133"/>
                  <a:gd name="T1" fmla="*/ 22 h 396"/>
                  <a:gd name="T2" fmla="*/ 21 w 133"/>
                  <a:gd name="T3" fmla="*/ 122 h 396"/>
                  <a:gd name="T4" fmla="*/ 48 w 133"/>
                  <a:gd name="T5" fmla="*/ 198 h 396"/>
                  <a:gd name="T6" fmla="*/ 105 w 133"/>
                  <a:gd name="T7" fmla="*/ 381 h 396"/>
                  <a:gd name="T8" fmla="*/ 126 w 133"/>
                  <a:gd name="T9" fmla="*/ 368 h 396"/>
                  <a:gd name="T10" fmla="*/ 68 w 133"/>
                  <a:gd name="T11" fmla="*/ 175 h 396"/>
                  <a:gd name="T12" fmla="*/ 45 w 133"/>
                  <a:gd name="T13" fmla="*/ 89 h 396"/>
                  <a:gd name="T14" fmla="*/ 29 w 133"/>
                  <a:gd name="T15" fmla="*/ 16 h 396"/>
                  <a:gd name="T16" fmla="*/ 5 w 133"/>
                  <a:gd name="T17" fmla="*/ 22 h 396"/>
                  <a:gd name="T18" fmla="*/ 5 w 133"/>
                  <a:gd name="T19" fmla="*/ 2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396">
                    <a:moveTo>
                      <a:pt x="5" y="22"/>
                    </a:moveTo>
                    <a:cubicBezTo>
                      <a:pt x="16" y="56"/>
                      <a:pt x="15" y="88"/>
                      <a:pt x="21" y="122"/>
                    </a:cubicBezTo>
                    <a:cubicBezTo>
                      <a:pt x="27" y="148"/>
                      <a:pt x="41" y="171"/>
                      <a:pt x="48" y="198"/>
                    </a:cubicBezTo>
                    <a:cubicBezTo>
                      <a:pt x="64" y="259"/>
                      <a:pt x="78" y="324"/>
                      <a:pt x="105" y="381"/>
                    </a:cubicBezTo>
                    <a:cubicBezTo>
                      <a:pt x="112" y="396"/>
                      <a:pt x="133" y="383"/>
                      <a:pt x="126" y="368"/>
                    </a:cubicBezTo>
                    <a:cubicBezTo>
                      <a:pt x="98" y="308"/>
                      <a:pt x="87" y="239"/>
                      <a:pt x="68" y="175"/>
                    </a:cubicBezTo>
                    <a:cubicBezTo>
                      <a:pt x="60" y="146"/>
                      <a:pt x="48" y="119"/>
                      <a:pt x="45" y="89"/>
                    </a:cubicBezTo>
                    <a:cubicBezTo>
                      <a:pt x="42" y="64"/>
                      <a:pt x="37" y="40"/>
                      <a:pt x="29" y="16"/>
                    </a:cubicBezTo>
                    <a:cubicBezTo>
                      <a:pt x="24" y="0"/>
                      <a:pt x="0" y="7"/>
                      <a:pt x="5" y="22"/>
                    </a:cubicBezTo>
                    <a:lnTo>
                      <a:pt x="5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428018" y="1626438"/>
            <a:ext cx="2319739" cy="4754885"/>
            <a:chOff x="2655559" y="166058"/>
            <a:chExt cx="1226328" cy="2513666"/>
          </a:xfrm>
        </p:grpSpPr>
        <p:sp>
          <p:nvSpPr>
            <p:cNvPr id="18" name="Freeform 242"/>
            <p:cNvSpPr>
              <a:spLocks noEditPoints="1"/>
            </p:cNvSpPr>
            <p:nvPr/>
          </p:nvSpPr>
          <p:spPr bwMode="auto">
            <a:xfrm>
              <a:off x="2655559" y="166058"/>
              <a:ext cx="1226328" cy="2513666"/>
            </a:xfrm>
            <a:custGeom>
              <a:avLst/>
              <a:gdLst>
                <a:gd name="T0" fmla="*/ 2195 w 2511"/>
                <a:gd name="T1" fmla="*/ 1360 h 5150"/>
                <a:gd name="T2" fmla="*/ 1769 w 2511"/>
                <a:gd name="T3" fmla="*/ 640 h 5150"/>
                <a:gd name="T4" fmla="*/ 1650 w 2511"/>
                <a:gd name="T5" fmla="*/ 460 h 5150"/>
                <a:gd name="T6" fmla="*/ 995 w 2511"/>
                <a:gd name="T7" fmla="*/ 373 h 5150"/>
                <a:gd name="T8" fmla="*/ 894 w 2511"/>
                <a:gd name="T9" fmla="*/ 619 h 5150"/>
                <a:gd name="T10" fmla="*/ 383 w 2511"/>
                <a:gd name="T11" fmla="*/ 1347 h 5150"/>
                <a:gd name="T12" fmla="*/ 370 w 2511"/>
                <a:gd name="T13" fmla="*/ 1855 h 5150"/>
                <a:gd name="T14" fmla="*/ 569 w 2511"/>
                <a:gd name="T15" fmla="*/ 2686 h 5150"/>
                <a:gd name="T16" fmla="*/ 528 w 2511"/>
                <a:gd name="T17" fmla="*/ 3135 h 5150"/>
                <a:gd name="T18" fmla="*/ 498 w 2511"/>
                <a:gd name="T19" fmla="*/ 3605 h 5150"/>
                <a:gd name="T20" fmla="*/ 267 w 2511"/>
                <a:gd name="T21" fmla="*/ 4571 h 5150"/>
                <a:gd name="T22" fmla="*/ 25 w 2511"/>
                <a:gd name="T23" fmla="*/ 4916 h 5150"/>
                <a:gd name="T24" fmla="*/ 1 w 2511"/>
                <a:gd name="T25" fmla="*/ 5003 h 5150"/>
                <a:gd name="T26" fmla="*/ 294 w 2511"/>
                <a:gd name="T27" fmla="*/ 5014 h 5150"/>
                <a:gd name="T28" fmla="*/ 435 w 2511"/>
                <a:gd name="T29" fmla="*/ 4903 h 5150"/>
                <a:gd name="T30" fmla="*/ 622 w 2511"/>
                <a:gd name="T31" fmla="*/ 4258 h 5150"/>
                <a:gd name="T32" fmla="*/ 768 w 2511"/>
                <a:gd name="T33" fmla="*/ 3857 h 5150"/>
                <a:gd name="T34" fmla="*/ 853 w 2511"/>
                <a:gd name="T35" fmla="*/ 3612 h 5150"/>
                <a:gd name="T36" fmla="*/ 955 w 2511"/>
                <a:gd name="T37" fmla="*/ 3374 h 5150"/>
                <a:gd name="T38" fmla="*/ 1077 w 2511"/>
                <a:gd name="T39" fmla="*/ 3071 h 5150"/>
                <a:gd name="T40" fmla="*/ 1247 w 2511"/>
                <a:gd name="T41" fmla="*/ 2743 h 5150"/>
                <a:gd name="T42" fmla="*/ 1361 w 2511"/>
                <a:gd name="T43" fmla="*/ 2972 h 5150"/>
                <a:gd name="T44" fmla="*/ 1567 w 2511"/>
                <a:gd name="T45" fmla="*/ 3421 h 5150"/>
                <a:gd name="T46" fmla="*/ 1737 w 2511"/>
                <a:gd name="T47" fmla="*/ 3726 h 5150"/>
                <a:gd name="T48" fmla="*/ 1864 w 2511"/>
                <a:gd name="T49" fmla="*/ 4288 h 5150"/>
                <a:gd name="T50" fmla="*/ 1992 w 2511"/>
                <a:gd name="T51" fmla="*/ 4685 h 5150"/>
                <a:gd name="T52" fmla="*/ 2197 w 2511"/>
                <a:gd name="T53" fmla="*/ 5035 h 5150"/>
                <a:gd name="T54" fmla="*/ 2271 w 2511"/>
                <a:gd name="T55" fmla="*/ 5104 h 5150"/>
                <a:gd name="T56" fmla="*/ 2475 w 2511"/>
                <a:gd name="T57" fmla="*/ 4917 h 5150"/>
                <a:gd name="T58" fmla="*/ 2221 w 2511"/>
                <a:gd name="T59" fmla="*/ 4567 h 5150"/>
                <a:gd name="T60" fmla="*/ 2023 w 2511"/>
                <a:gd name="T61" fmla="*/ 3651 h 5150"/>
                <a:gd name="T62" fmla="*/ 2033 w 2511"/>
                <a:gd name="T63" fmla="*/ 3405 h 5150"/>
                <a:gd name="T64" fmla="*/ 2016 w 2511"/>
                <a:gd name="T65" fmla="*/ 3309 h 5150"/>
                <a:gd name="T66" fmla="*/ 2006 w 2511"/>
                <a:gd name="T67" fmla="*/ 2914 h 5150"/>
                <a:gd name="T68" fmla="*/ 1915 w 2511"/>
                <a:gd name="T69" fmla="*/ 2533 h 5150"/>
                <a:gd name="T70" fmla="*/ 1773 w 2511"/>
                <a:gd name="T71" fmla="*/ 2047 h 5150"/>
                <a:gd name="T72" fmla="*/ 702 w 2511"/>
                <a:gd name="T73" fmla="*/ 1794 h 5150"/>
                <a:gd name="T74" fmla="*/ 697 w 2511"/>
                <a:gd name="T75" fmla="*/ 1456 h 5150"/>
                <a:gd name="T76" fmla="*/ 745 w 2511"/>
                <a:gd name="T77" fmla="*/ 1688 h 5150"/>
                <a:gd name="T78" fmla="*/ 750 w 2511"/>
                <a:gd name="T79" fmla="*/ 1796 h 5150"/>
                <a:gd name="T80" fmla="*/ 1859 w 2511"/>
                <a:gd name="T81" fmla="*/ 1767 h 5150"/>
                <a:gd name="T82" fmla="*/ 1851 w 2511"/>
                <a:gd name="T83" fmla="*/ 1458 h 5150"/>
                <a:gd name="T84" fmla="*/ 1945 w 2511"/>
                <a:gd name="T85" fmla="*/ 1675 h 5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11" h="5150">
                  <a:moveTo>
                    <a:pt x="2148" y="1386"/>
                  </a:moveTo>
                  <a:cubicBezTo>
                    <a:pt x="2162" y="1379"/>
                    <a:pt x="2168" y="1387"/>
                    <a:pt x="2188" y="1376"/>
                  </a:cubicBezTo>
                  <a:cubicBezTo>
                    <a:pt x="2191" y="1375"/>
                    <a:pt x="2193" y="1369"/>
                    <a:pt x="2195" y="1360"/>
                  </a:cubicBezTo>
                  <a:cubicBezTo>
                    <a:pt x="2180" y="1239"/>
                    <a:pt x="2230" y="1139"/>
                    <a:pt x="2230" y="1014"/>
                  </a:cubicBezTo>
                  <a:cubicBezTo>
                    <a:pt x="2230" y="1001"/>
                    <a:pt x="2228" y="988"/>
                    <a:pt x="2227" y="975"/>
                  </a:cubicBezTo>
                  <a:cubicBezTo>
                    <a:pt x="2199" y="760"/>
                    <a:pt x="2033" y="621"/>
                    <a:pt x="1769" y="640"/>
                  </a:cubicBezTo>
                  <a:cubicBezTo>
                    <a:pt x="1753" y="638"/>
                    <a:pt x="1722" y="635"/>
                    <a:pt x="1710" y="634"/>
                  </a:cubicBezTo>
                  <a:cubicBezTo>
                    <a:pt x="1685" y="632"/>
                    <a:pt x="1643" y="641"/>
                    <a:pt x="1620" y="638"/>
                  </a:cubicBezTo>
                  <a:cubicBezTo>
                    <a:pt x="1620" y="590"/>
                    <a:pt x="1651" y="501"/>
                    <a:pt x="1650" y="460"/>
                  </a:cubicBezTo>
                  <a:cubicBezTo>
                    <a:pt x="1649" y="418"/>
                    <a:pt x="1644" y="405"/>
                    <a:pt x="1617" y="386"/>
                  </a:cubicBezTo>
                  <a:cubicBezTo>
                    <a:pt x="1644" y="144"/>
                    <a:pt x="1566" y="37"/>
                    <a:pt x="1324" y="0"/>
                  </a:cubicBezTo>
                  <a:cubicBezTo>
                    <a:pt x="1084" y="30"/>
                    <a:pt x="990" y="129"/>
                    <a:pt x="995" y="373"/>
                  </a:cubicBezTo>
                  <a:cubicBezTo>
                    <a:pt x="967" y="392"/>
                    <a:pt x="961" y="405"/>
                    <a:pt x="959" y="447"/>
                  </a:cubicBezTo>
                  <a:cubicBezTo>
                    <a:pt x="957" y="488"/>
                    <a:pt x="985" y="576"/>
                    <a:pt x="983" y="625"/>
                  </a:cubicBezTo>
                  <a:cubicBezTo>
                    <a:pt x="963" y="627"/>
                    <a:pt x="913" y="617"/>
                    <a:pt x="894" y="619"/>
                  </a:cubicBezTo>
                  <a:cubicBezTo>
                    <a:pt x="579" y="572"/>
                    <a:pt x="374" y="719"/>
                    <a:pt x="362" y="991"/>
                  </a:cubicBezTo>
                  <a:cubicBezTo>
                    <a:pt x="361" y="998"/>
                    <a:pt x="361" y="1006"/>
                    <a:pt x="361" y="1013"/>
                  </a:cubicBezTo>
                  <a:cubicBezTo>
                    <a:pt x="375" y="1119"/>
                    <a:pt x="405" y="1229"/>
                    <a:pt x="383" y="1347"/>
                  </a:cubicBezTo>
                  <a:cubicBezTo>
                    <a:pt x="384" y="1357"/>
                    <a:pt x="385" y="1364"/>
                    <a:pt x="387" y="1365"/>
                  </a:cubicBezTo>
                  <a:cubicBezTo>
                    <a:pt x="403" y="1376"/>
                    <a:pt x="405" y="1365"/>
                    <a:pt x="415" y="1370"/>
                  </a:cubicBezTo>
                  <a:cubicBezTo>
                    <a:pt x="383" y="1547"/>
                    <a:pt x="325" y="1651"/>
                    <a:pt x="370" y="1855"/>
                  </a:cubicBezTo>
                  <a:cubicBezTo>
                    <a:pt x="393" y="1963"/>
                    <a:pt x="760" y="1947"/>
                    <a:pt x="786" y="2076"/>
                  </a:cubicBezTo>
                  <a:cubicBezTo>
                    <a:pt x="813" y="2204"/>
                    <a:pt x="793" y="2179"/>
                    <a:pt x="712" y="2367"/>
                  </a:cubicBezTo>
                  <a:cubicBezTo>
                    <a:pt x="672" y="2462"/>
                    <a:pt x="611" y="2570"/>
                    <a:pt x="569" y="2686"/>
                  </a:cubicBezTo>
                  <a:cubicBezTo>
                    <a:pt x="564" y="2699"/>
                    <a:pt x="559" y="2712"/>
                    <a:pt x="555" y="2725"/>
                  </a:cubicBezTo>
                  <a:cubicBezTo>
                    <a:pt x="525" y="2843"/>
                    <a:pt x="525" y="2974"/>
                    <a:pt x="527" y="3100"/>
                  </a:cubicBezTo>
                  <a:cubicBezTo>
                    <a:pt x="528" y="3112"/>
                    <a:pt x="528" y="3123"/>
                    <a:pt x="528" y="3135"/>
                  </a:cubicBezTo>
                  <a:cubicBezTo>
                    <a:pt x="528" y="3206"/>
                    <a:pt x="520" y="3277"/>
                    <a:pt x="496" y="3349"/>
                  </a:cubicBezTo>
                  <a:cubicBezTo>
                    <a:pt x="493" y="3362"/>
                    <a:pt x="490" y="3375"/>
                    <a:pt x="488" y="3388"/>
                  </a:cubicBezTo>
                  <a:cubicBezTo>
                    <a:pt x="474" y="3467"/>
                    <a:pt x="468" y="3548"/>
                    <a:pt x="498" y="3605"/>
                  </a:cubicBezTo>
                  <a:cubicBezTo>
                    <a:pt x="457" y="3708"/>
                    <a:pt x="429" y="3739"/>
                    <a:pt x="396" y="3866"/>
                  </a:cubicBezTo>
                  <a:cubicBezTo>
                    <a:pt x="363" y="3993"/>
                    <a:pt x="349" y="4345"/>
                    <a:pt x="335" y="4454"/>
                  </a:cubicBezTo>
                  <a:cubicBezTo>
                    <a:pt x="320" y="4564"/>
                    <a:pt x="289" y="4512"/>
                    <a:pt x="267" y="4571"/>
                  </a:cubicBezTo>
                  <a:cubicBezTo>
                    <a:pt x="245" y="4629"/>
                    <a:pt x="197" y="4648"/>
                    <a:pt x="166" y="4688"/>
                  </a:cubicBezTo>
                  <a:cubicBezTo>
                    <a:pt x="135" y="4728"/>
                    <a:pt x="167" y="4725"/>
                    <a:pt x="146" y="4768"/>
                  </a:cubicBezTo>
                  <a:cubicBezTo>
                    <a:pt x="125" y="4811"/>
                    <a:pt x="51" y="4874"/>
                    <a:pt x="25" y="4916"/>
                  </a:cubicBezTo>
                  <a:cubicBezTo>
                    <a:pt x="21" y="4923"/>
                    <a:pt x="17" y="4931"/>
                    <a:pt x="13" y="4940"/>
                  </a:cubicBezTo>
                  <a:cubicBezTo>
                    <a:pt x="10" y="4949"/>
                    <a:pt x="7" y="4959"/>
                    <a:pt x="5" y="4970"/>
                  </a:cubicBezTo>
                  <a:cubicBezTo>
                    <a:pt x="2" y="4982"/>
                    <a:pt x="0" y="4993"/>
                    <a:pt x="1" y="5003"/>
                  </a:cubicBezTo>
                  <a:cubicBezTo>
                    <a:pt x="14" y="5130"/>
                    <a:pt x="194" y="5140"/>
                    <a:pt x="267" y="5067"/>
                  </a:cubicBezTo>
                  <a:cubicBezTo>
                    <a:pt x="273" y="5059"/>
                    <a:pt x="279" y="5050"/>
                    <a:pt x="283" y="5041"/>
                  </a:cubicBezTo>
                  <a:cubicBezTo>
                    <a:pt x="288" y="5032"/>
                    <a:pt x="291" y="5023"/>
                    <a:pt x="294" y="5014"/>
                  </a:cubicBezTo>
                  <a:cubicBezTo>
                    <a:pt x="298" y="5005"/>
                    <a:pt x="303" y="4996"/>
                    <a:pt x="309" y="4988"/>
                  </a:cubicBezTo>
                  <a:cubicBezTo>
                    <a:pt x="315" y="4980"/>
                    <a:pt x="321" y="4974"/>
                    <a:pt x="328" y="4969"/>
                  </a:cubicBezTo>
                  <a:cubicBezTo>
                    <a:pt x="372" y="4940"/>
                    <a:pt x="397" y="4952"/>
                    <a:pt x="435" y="4903"/>
                  </a:cubicBezTo>
                  <a:cubicBezTo>
                    <a:pt x="473" y="4853"/>
                    <a:pt x="473" y="4765"/>
                    <a:pt x="486" y="4686"/>
                  </a:cubicBezTo>
                  <a:cubicBezTo>
                    <a:pt x="499" y="4608"/>
                    <a:pt x="481" y="4570"/>
                    <a:pt x="519" y="4461"/>
                  </a:cubicBezTo>
                  <a:cubicBezTo>
                    <a:pt x="538" y="4407"/>
                    <a:pt x="579" y="4333"/>
                    <a:pt x="622" y="4258"/>
                  </a:cubicBezTo>
                  <a:cubicBezTo>
                    <a:pt x="629" y="4246"/>
                    <a:pt x="636" y="4233"/>
                    <a:pt x="644" y="4221"/>
                  </a:cubicBezTo>
                  <a:cubicBezTo>
                    <a:pt x="706" y="4117"/>
                    <a:pt x="776" y="4017"/>
                    <a:pt x="767" y="3896"/>
                  </a:cubicBezTo>
                  <a:cubicBezTo>
                    <a:pt x="767" y="3883"/>
                    <a:pt x="768" y="3870"/>
                    <a:pt x="768" y="3857"/>
                  </a:cubicBezTo>
                  <a:cubicBezTo>
                    <a:pt x="771" y="3792"/>
                    <a:pt x="770" y="3729"/>
                    <a:pt x="785" y="3679"/>
                  </a:cubicBezTo>
                  <a:cubicBezTo>
                    <a:pt x="806" y="3610"/>
                    <a:pt x="810" y="3653"/>
                    <a:pt x="828" y="3644"/>
                  </a:cubicBezTo>
                  <a:cubicBezTo>
                    <a:pt x="834" y="3641"/>
                    <a:pt x="842" y="3632"/>
                    <a:pt x="853" y="3612"/>
                  </a:cubicBezTo>
                  <a:cubicBezTo>
                    <a:pt x="870" y="3565"/>
                    <a:pt x="890" y="3518"/>
                    <a:pt x="910" y="3470"/>
                  </a:cubicBezTo>
                  <a:cubicBezTo>
                    <a:pt x="915" y="3458"/>
                    <a:pt x="920" y="3447"/>
                    <a:pt x="925" y="3435"/>
                  </a:cubicBezTo>
                  <a:cubicBezTo>
                    <a:pt x="935" y="3415"/>
                    <a:pt x="945" y="3394"/>
                    <a:pt x="955" y="3374"/>
                  </a:cubicBezTo>
                  <a:cubicBezTo>
                    <a:pt x="959" y="3363"/>
                    <a:pt x="964" y="3353"/>
                    <a:pt x="968" y="3342"/>
                  </a:cubicBezTo>
                  <a:cubicBezTo>
                    <a:pt x="1009" y="3267"/>
                    <a:pt x="1036" y="3185"/>
                    <a:pt x="1065" y="3105"/>
                  </a:cubicBezTo>
                  <a:cubicBezTo>
                    <a:pt x="1069" y="3094"/>
                    <a:pt x="1073" y="3083"/>
                    <a:pt x="1077" y="3071"/>
                  </a:cubicBezTo>
                  <a:cubicBezTo>
                    <a:pt x="1113" y="3007"/>
                    <a:pt x="1131" y="2927"/>
                    <a:pt x="1161" y="2855"/>
                  </a:cubicBezTo>
                  <a:cubicBezTo>
                    <a:pt x="1172" y="2831"/>
                    <a:pt x="1183" y="2808"/>
                    <a:pt x="1197" y="2787"/>
                  </a:cubicBezTo>
                  <a:cubicBezTo>
                    <a:pt x="1207" y="2763"/>
                    <a:pt x="1227" y="2733"/>
                    <a:pt x="1247" y="2743"/>
                  </a:cubicBezTo>
                  <a:cubicBezTo>
                    <a:pt x="1307" y="2763"/>
                    <a:pt x="1317" y="2833"/>
                    <a:pt x="1330" y="2897"/>
                  </a:cubicBezTo>
                  <a:cubicBezTo>
                    <a:pt x="1335" y="2912"/>
                    <a:pt x="1341" y="2926"/>
                    <a:pt x="1347" y="2940"/>
                  </a:cubicBezTo>
                  <a:cubicBezTo>
                    <a:pt x="1352" y="2951"/>
                    <a:pt x="1357" y="2961"/>
                    <a:pt x="1361" y="2972"/>
                  </a:cubicBezTo>
                  <a:cubicBezTo>
                    <a:pt x="1368" y="3021"/>
                    <a:pt x="1381" y="3065"/>
                    <a:pt x="1400" y="3106"/>
                  </a:cubicBezTo>
                  <a:cubicBezTo>
                    <a:pt x="1404" y="3116"/>
                    <a:pt x="1409" y="3127"/>
                    <a:pt x="1415" y="3137"/>
                  </a:cubicBezTo>
                  <a:cubicBezTo>
                    <a:pt x="1448" y="3245"/>
                    <a:pt x="1528" y="3325"/>
                    <a:pt x="1567" y="3421"/>
                  </a:cubicBezTo>
                  <a:cubicBezTo>
                    <a:pt x="1570" y="3428"/>
                    <a:pt x="1572" y="3435"/>
                    <a:pt x="1575" y="3442"/>
                  </a:cubicBezTo>
                  <a:cubicBezTo>
                    <a:pt x="1615" y="3539"/>
                    <a:pt x="1645" y="3615"/>
                    <a:pt x="1658" y="3642"/>
                  </a:cubicBezTo>
                  <a:cubicBezTo>
                    <a:pt x="1706" y="3745"/>
                    <a:pt x="1710" y="3634"/>
                    <a:pt x="1737" y="3726"/>
                  </a:cubicBezTo>
                  <a:cubicBezTo>
                    <a:pt x="1753" y="3781"/>
                    <a:pt x="1743" y="3861"/>
                    <a:pt x="1742" y="3941"/>
                  </a:cubicBezTo>
                  <a:cubicBezTo>
                    <a:pt x="1742" y="3954"/>
                    <a:pt x="1741" y="3968"/>
                    <a:pt x="1742" y="3981"/>
                  </a:cubicBezTo>
                  <a:cubicBezTo>
                    <a:pt x="1738" y="4097"/>
                    <a:pt x="1789" y="4197"/>
                    <a:pt x="1864" y="4288"/>
                  </a:cubicBezTo>
                  <a:cubicBezTo>
                    <a:pt x="1871" y="4299"/>
                    <a:pt x="1878" y="4310"/>
                    <a:pt x="1885" y="4321"/>
                  </a:cubicBezTo>
                  <a:cubicBezTo>
                    <a:pt x="1919" y="4377"/>
                    <a:pt x="1950" y="4429"/>
                    <a:pt x="1965" y="4472"/>
                  </a:cubicBezTo>
                  <a:cubicBezTo>
                    <a:pt x="2000" y="4574"/>
                    <a:pt x="1981" y="4609"/>
                    <a:pt x="1992" y="4685"/>
                  </a:cubicBezTo>
                  <a:cubicBezTo>
                    <a:pt x="2002" y="4760"/>
                    <a:pt x="2009" y="4854"/>
                    <a:pt x="2045" y="4900"/>
                  </a:cubicBezTo>
                  <a:cubicBezTo>
                    <a:pt x="2081" y="4946"/>
                    <a:pt x="2070" y="4910"/>
                    <a:pt x="2113" y="4940"/>
                  </a:cubicBezTo>
                  <a:cubicBezTo>
                    <a:pt x="2135" y="4955"/>
                    <a:pt x="2165" y="4997"/>
                    <a:pt x="2197" y="5035"/>
                  </a:cubicBezTo>
                  <a:cubicBezTo>
                    <a:pt x="2205" y="5045"/>
                    <a:pt x="2213" y="5054"/>
                    <a:pt x="2221" y="5063"/>
                  </a:cubicBezTo>
                  <a:cubicBezTo>
                    <a:pt x="2228" y="5072"/>
                    <a:pt x="2236" y="5079"/>
                    <a:pt x="2244" y="5086"/>
                  </a:cubicBezTo>
                  <a:cubicBezTo>
                    <a:pt x="2252" y="5093"/>
                    <a:pt x="2261" y="5099"/>
                    <a:pt x="2271" y="5104"/>
                  </a:cubicBezTo>
                  <a:cubicBezTo>
                    <a:pt x="2340" y="5150"/>
                    <a:pt x="2461" y="5140"/>
                    <a:pt x="2501" y="5070"/>
                  </a:cubicBezTo>
                  <a:cubicBezTo>
                    <a:pt x="2511" y="5030"/>
                    <a:pt x="2511" y="4979"/>
                    <a:pt x="2488" y="4941"/>
                  </a:cubicBezTo>
                  <a:cubicBezTo>
                    <a:pt x="2484" y="4932"/>
                    <a:pt x="2479" y="4924"/>
                    <a:pt x="2475" y="4917"/>
                  </a:cubicBezTo>
                  <a:cubicBezTo>
                    <a:pt x="2445" y="4876"/>
                    <a:pt x="2360" y="4808"/>
                    <a:pt x="2336" y="4764"/>
                  </a:cubicBezTo>
                  <a:cubicBezTo>
                    <a:pt x="2312" y="4720"/>
                    <a:pt x="2342" y="4720"/>
                    <a:pt x="2312" y="4681"/>
                  </a:cubicBezTo>
                  <a:cubicBezTo>
                    <a:pt x="2281" y="4642"/>
                    <a:pt x="2246" y="4621"/>
                    <a:pt x="2221" y="4567"/>
                  </a:cubicBezTo>
                  <a:cubicBezTo>
                    <a:pt x="2196" y="4513"/>
                    <a:pt x="2171" y="4563"/>
                    <a:pt x="2146" y="4460"/>
                  </a:cubicBezTo>
                  <a:cubicBezTo>
                    <a:pt x="2122" y="4358"/>
                    <a:pt x="2137" y="4029"/>
                    <a:pt x="2108" y="3907"/>
                  </a:cubicBezTo>
                  <a:cubicBezTo>
                    <a:pt x="2078" y="3786"/>
                    <a:pt x="2062" y="3749"/>
                    <a:pt x="2023" y="3651"/>
                  </a:cubicBezTo>
                  <a:cubicBezTo>
                    <a:pt x="2048" y="3603"/>
                    <a:pt x="2051" y="3551"/>
                    <a:pt x="2046" y="3499"/>
                  </a:cubicBezTo>
                  <a:cubicBezTo>
                    <a:pt x="2045" y="3489"/>
                    <a:pt x="2043" y="3478"/>
                    <a:pt x="2042" y="3468"/>
                  </a:cubicBezTo>
                  <a:cubicBezTo>
                    <a:pt x="2039" y="3447"/>
                    <a:pt x="2036" y="3426"/>
                    <a:pt x="2033" y="3405"/>
                  </a:cubicBezTo>
                  <a:cubicBezTo>
                    <a:pt x="2032" y="3395"/>
                    <a:pt x="2030" y="3384"/>
                    <a:pt x="2029" y="3374"/>
                  </a:cubicBezTo>
                  <a:cubicBezTo>
                    <a:pt x="2026" y="3363"/>
                    <a:pt x="2024" y="3352"/>
                    <a:pt x="2022" y="3341"/>
                  </a:cubicBezTo>
                  <a:cubicBezTo>
                    <a:pt x="2019" y="3331"/>
                    <a:pt x="2017" y="3320"/>
                    <a:pt x="2016" y="3309"/>
                  </a:cubicBezTo>
                  <a:cubicBezTo>
                    <a:pt x="1999" y="3194"/>
                    <a:pt x="2009" y="3094"/>
                    <a:pt x="2000" y="2984"/>
                  </a:cubicBezTo>
                  <a:cubicBezTo>
                    <a:pt x="2001" y="2972"/>
                    <a:pt x="2002" y="2961"/>
                    <a:pt x="2003" y="2949"/>
                  </a:cubicBezTo>
                  <a:cubicBezTo>
                    <a:pt x="2004" y="2937"/>
                    <a:pt x="2005" y="2925"/>
                    <a:pt x="2006" y="2914"/>
                  </a:cubicBezTo>
                  <a:cubicBezTo>
                    <a:pt x="2005" y="2904"/>
                    <a:pt x="2005" y="2894"/>
                    <a:pt x="2004" y="2883"/>
                  </a:cubicBezTo>
                  <a:cubicBezTo>
                    <a:pt x="2003" y="2875"/>
                    <a:pt x="2002" y="2866"/>
                    <a:pt x="2002" y="2858"/>
                  </a:cubicBezTo>
                  <a:cubicBezTo>
                    <a:pt x="1969" y="2743"/>
                    <a:pt x="1939" y="2643"/>
                    <a:pt x="1915" y="2533"/>
                  </a:cubicBezTo>
                  <a:cubicBezTo>
                    <a:pt x="1910" y="2522"/>
                    <a:pt x="1905" y="2512"/>
                    <a:pt x="1899" y="2502"/>
                  </a:cubicBezTo>
                  <a:cubicBezTo>
                    <a:pt x="1866" y="2442"/>
                    <a:pt x="1835" y="2381"/>
                    <a:pt x="1817" y="2311"/>
                  </a:cubicBezTo>
                  <a:cubicBezTo>
                    <a:pt x="1754" y="2071"/>
                    <a:pt x="1731" y="2186"/>
                    <a:pt x="1773" y="2047"/>
                  </a:cubicBezTo>
                  <a:cubicBezTo>
                    <a:pt x="1814" y="1909"/>
                    <a:pt x="2155" y="1944"/>
                    <a:pt x="2182" y="1789"/>
                  </a:cubicBezTo>
                  <a:cubicBezTo>
                    <a:pt x="2209" y="1634"/>
                    <a:pt x="2159" y="1530"/>
                    <a:pt x="2148" y="1386"/>
                  </a:cubicBezTo>
                  <a:close/>
                  <a:moveTo>
                    <a:pt x="702" y="1794"/>
                  </a:moveTo>
                  <a:cubicBezTo>
                    <a:pt x="683" y="1788"/>
                    <a:pt x="607" y="1745"/>
                    <a:pt x="611" y="1703"/>
                  </a:cubicBezTo>
                  <a:cubicBezTo>
                    <a:pt x="615" y="1661"/>
                    <a:pt x="624" y="1632"/>
                    <a:pt x="646" y="1599"/>
                  </a:cubicBezTo>
                  <a:cubicBezTo>
                    <a:pt x="667" y="1566"/>
                    <a:pt x="694" y="1478"/>
                    <a:pt x="697" y="1456"/>
                  </a:cubicBezTo>
                  <a:cubicBezTo>
                    <a:pt x="700" y="1434"/>
                    <a:pt x="715" y="1425"/>
                    <a:pt x="716" y="1458"/>
                  </a:cubicBezTo>
                  <a:cubicBezTo>
                    <a:pt x="717" y="1463"/>
                    <a:pt x="713" y="1472"/>
                    <a:pt x="717" y="1481"/>
                  </a:cubicBezTo>
                  <a:cubicBezTo>
                    <a:pt x="750" y="1567"/>
                    <a:pt x="736" y="1620"/>
                    <a:pt x="745" y="1688"/>
                  </a:cubicBezTo>
                  <a:cubicBezTo>
                    <a:pt x="746" y="1700"/>
                    <a:pt x="747" y="1713"/>
                    <a:pt x="748" y="1725"/>
                  </a:cubicBezTo>
                  <a:cubicBezTo>
                    <a:pt x="749" y="1737"/>
                    <a:pt x="750" y="1749"/>
                    <a:pt x="750" y="1761"/>
                  </a:cubicBezTo>
                  <a:cubicBezTo>
                    <a:pt x="750" y="1772"/>
                    <a:pt x="750" y="1784"/>
                    <a:pt x="750" y="1796"/>
                  </a:cubicBezTo>
                  <a:cubicBezTo>
                    <a:pt x="749" y="1810"/>
                    <a:pt x="742" y="1811"/>
                    <a:pt x="732" y="1808"/>
                  </a:cubicBezTo>
                  <a:cubicBezTo>
                    <a:pt x="723" y="1805"/>
                    <a:pt x="712" y="1797"/>
                    <a:pt x="702" y="1794"/>
                  </a:cubicBezTo>
                  <a:close/>
                  <a:moveTo>
                    <a:pt x="1859" y="1767"/>
                  </a:moveTo>
                  <a:cubicBezTo>
                    <a:pt x="1835" y="1774"/>
                    <a:pt x="1832" y="1795"/>
                    <a:pt x="1812" y="1769"/>
                  </a:cubicBezTo>
                  <a:cubicBezTo>
                    <a:pt x="1793" y="1743"/>
                    <a:pt x="1838" y="1581"/>
                    <a:pt x="1840" y="1549"/>
                  </a:cubicBezTo>
                  <a:cubicBezTo>
                    <a:pt x="1843" y="1513"/>
                    <a:pt x="1848" y="1469"/>
                    <a:pt x="1851" y="1458"/>
                  </a:cubicBezTo>
                  <a:cubicBezTo>
                    <a:pt x="1857" y="1434"/>
                    <a:pt x="1869" y="1434"/>
                    <a:pt x="1871" y="1457"/>
                  </a:cubicBezTo>
                  <a:cubicBezTo>
                    <a:pt x="1873" y="1479"/>
                    <a:pt x="1875" y="1525"/>
                    <a:pt x="1895" y="1555"/>
                  </a:cubicBezTo>
                  <a:cubicBezTo>
                    <a:pt x="1914" y="1585"/>
                    <a:pt x="1942" y="1637"/>
                    <a:pt x="1945" y="1675"/>
                  </a:cubicBezTo>
                  <a:cubicBezTo>
                    <a:pt x="1947" y="1713"/>
                    <a:pt x="1883" y="1759"/>
                    <a:pt x="1859" y="17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3"/>
            <p:cNvSpPr>
              <a:spLocks noEditPoints="1"/>
            </p:cNvSpPr>
            <p:nvPr/>
          </p:nvSpPr>
          <p:spPr bwMode="auto">
            <a:xfrm>
              <a:off x="3135686" y="349092"/>
              <a:ext cx="321326" cy="235910"/>
            </a:xfrm>
            <a:custGeom>
              <a:avLst/>
              <a:gdLst>
                <a:gd name="T0" fmla="*/ 647 w 658"/>
                <a:gd name="T1" fmla="*/ 23 h 483"/>
                <a:gd name="T2" fmla="*/ 647 w 658"/>
                <a:gd name="T3" fmla="*/ 20 h 483"/>
                <a:gd name="T4" fmla="*/ 631 w 658"/>
                <a:gd name="T5" fmla="*/ 1 h 483"/>
                <a:gd name="T6" fmla="*/ 28 w 658"/>
                <a:gd name="T7" fmla="*/ 1 h 483"/>
                <a:gd name="T8" fmla="*/ 12 w 658"/>
                <a:gd name="T9" fmla="*/ 20 h 483"/>
                <a:gd name="T10" fmla="*/ 4 w 658"/>
                <a:gd name="T11" fmla="*/ 53 h 483"/>
                <a:gd name="T12" fmla="*/ 17 w 658"/>
                <a:gd name="T13" fmla="*/ 75 h 483"/>
                <a:gd name="T14" fmla="*/ 87 w 658"/>
                <a:gd name="T15" fmla="*/ 237 h 483"/>
                <a:gd name="T16" fmla="*/ 330 w 658"/>
                <a:gd name="T17" fmla="*/ 483 h 483"/>
                <a:gd name="T18" fmla="*/ 572 w 658"/>
                <a:gd name="T19" fmla="*/ 237 h 483"/>
                <a:gd name="T20" fmla="*/ 642 w 658"/>
                <a:gd name="T21" fmla="*/ 75 h 483"/>
                <a:gd name="T22" fmla="*/ 656 w 658"/>
                <a:gd name="T23" fmla="*/ 55 h 483"/>
                <a:gd name="T24" fmla="*/ 544 w 658"/>
                <a:gd name="T25" fmla="*/ 220 h 483"/>
                <a:gd name="T26" fmla="*/ 330 w 658"/>
                <a:gd name="T27" fmla="*/ 257 h 483"/>
                <a:gd name="T28" fmla="*/ 115 w 658"/>
                <a:gd name="T29" fmla="*/ 220 h 483"/>
                <a:gd name="T30" fmla="*/ 70 w 658"/>
                <a:gd name="T31" fmla="*/ 88 h 483"/>
                <a:gd name="T32" fmla="*/ 589 w 658"/>
                <a:gd name="T33" fmla="*/ 88 h 483"/>
                <a:gd name="T34" fmla="*/ 344 w 658"/>
                <a:gd name="T35" fmla="*/ 453 h 483"/>
                <a:gd name="T36" fmla="*/ 446 w 658"/>
                <a:gd name="T37" fmla="*/ 276 h 483"/>
                <a:gd name="T38" fmla="*/ 344 w 658"/>
                <a:gd name="T39" fmla="*/ 453 h 483"/>
                <a:gd name="T40" fmla="*/ 213 w 658"/>
                <a:gd name="T41" fmla="*/ 276 h 483"/>
                <a:gd name="T42" fmla="*/ 315 w 658"/>
                <a:gd name="T43" fmla="*/ 453 h 483"/>
                <a:gd name="T44" fmla="*/ 330 w 658"/>
                <a:gd name="T45" fmla="*/ 48 h 483"/>
                <a:gd name="T46" fmla="*/ 602 w 658"/>
                <a:gd name="T47" fmla="*/ 55 h 483"/>
                <a:gd name="T48" fmla="*/ 57 w 658"/>
                <a:gd name="T49" fmla="*/ 55 h 483"/>
                <a:gd name="T50" fmla="*/ 330 w 658"/>
                <a:gd name="T51" fmla="*/ 48 h 483"/>
                <a:gd name="T52" fmla="*/ 65 w 658"/>
                <a:gd name="T53" fmla="*/ 145 h 483"/>
                <a:gd name="T54" fmla="*/ 45 w 658"/>
                <a:gd name="T55" fmla="*/ 103 h 483"/>
                <a:gd name="T56" fmla="*/ 119 w 658"/>
                <a:gd name="T57" fmla="*/ 255 h 483"/>
                <a:gd name="T58" fmla="*/ 181 w 658"/>
                <a:gd name="T59" fmla="*/ 270 h 483"/>
                <a:gd name="T60" fmla="*/ 123 w 658"/>
                <a:gd name="T61" fmla="*/ 308 h 483"/>
                <a:gd name="T62" fmla="*/ 441 w 658"/>
                <a:gd name="T63" fmla="*/ 435 h 483"/>
                <a:gd name="T64" fmla="*/ 536 w 658"/>
                <a:gd name="T65" fmla="*/ 256 h 483"/>
                <a:gd name="T66" fmla="*/ 536 w 658"/>
                <a:gd name="T67" fmla="*/ 308 h 483"/>
                <a:gd name="T68" fmla="*/ 594 w 658"/>
                <a:gd name="T69" fmla="*/ 145 h 483"/>
                <a:gd name="T70" fmla="*/ 585 w 658"/>
                <a:gd name="T71" fmla="*/ 17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8" h="483">
                  <a:moveTo>
                    <a:pt x="656" y="55"/>
                  </a:moveTo>
                  <a:lnTo>
                    <a:pt x="647" y="23"/>
                  </a:lnTo>
                  <a:cubicBezTo>
                    <a:pt x="647" y="22"/>
                    <a:pt x="647" y="22"/>
                    <a:pt x="646" y="21"/>
                  </a:cubicBezTo>
                  <a:cubicBezTo>
                    <a:pt x="647" y="21"/>
                    <a:pt x="647" y="20"/>
                    <a:pt x="647" y="20"/>
                  </a:cubicBezTo>
                  <a:cubicBezTo>
                    <a:pt x="649" y="15"/>
                    <a:pt x="648" y="10"/>
                    <a:pt x="644" y="6"/>
                  </a:cubicBezTo>
                  <a:cubicBezTo>
                    <a:pt x="641" y="2"/>
                    <a:pt x="636" y="0"/>
                    <a:pt x="631" y="1"/>
                  </a:cubicBezTo>
                  <a:cubicBezTo>
                    <a:pt x="630" y="1"/>
                    <a:pt x="494" y="18"/>
                    <a:pt x="330" y="18"/>
                  </a:cubicBezTo>
                  <a:cubicBezTo>
                    <a:pt x="165" y="18"/>
                    <a:pt x="30" y="1"/>
                    <a:pt x="28" y="1"/>
                  </a:cubicBezTo>
                  <a:cubicBezTo>
                    <a:pt x="23" y="0"/>
                    <a:pt x="18" y="2"/>
                    <a:pt x="15" y="6"/>
                  </a:cubicBezTo>
                  <a:cubicBezTo>
                    <a:pt x="12" y="10"/>
                    <a:pt x="11" y="15"/>
                    <a:pt x="12" y="20"/>
                  </a:cubicBezTo>
                  <a:cubicBezTo>
                    <a:pt x="13" y="21"/>
                    <a:pt x="13" y="23"/>
                    <a:pt x="15" y="27"/>
                  </a:cubicBezTo>
                  <a:lnTo>
                    <a:pt x="4" y="53"/>
                  </a:lnTo>
                  <a:cubicBezTo>
                    <a:pt x="0" y="60"/>
                    <a:pt x="4" y="69"/>
                    <a:pt x="11" y="72"/>
                  </a:cubicBezTo>
                  <a:cubicBezTo>
                    <a:pt x="11" y="72"/>
                    <a:pt x="14" y="73"/>
                    <a:pt x="17" y="75"/>
                  </a:cubicBezTo>
                  <a:cubicBezTo>
                    <a:pt x="13" y="104"/>
                    <a:pt x="10" y="173"/>
                    <a:pt x="63" y="198"/>
                  </a:cubicBezTo>
                  <a:cubicBezTo>
                    <a:pt x="65" y="208"/>
                    <a:pt x="72" y="223"/>
                    <a:pt x="87" y="237"/>
                  </a:cubicBezTo>
                  <a:cubicBezTo>
                    <a:pt x="91" y="265"/>
                    <a:pt x="94" y="293"/>
                    <a:pt x="94" y="308"/>
                  </a:cubicBezTo>
                  <a:cubicBezTo>
                    <a:pt x="94" y="326"/>
                    <a:pt x="100" y="483"/>
                    <a:pt x="330" y="483"/>
                  </a:cubicBezTo>
                  <a:cubicBezTo>
                    <a:pt x="559" y="483"/>
                    <a:pt x="566" y="326"/>
                    <a:pt x="566" y="308"/>
                  </a:cubicBezTo>
                  <a:cubicBezTo>
                    <a:pt x="566" y="293"/>
                    <a:pt x="568" y="265"/>
                    <a:pt x="572" y="237"/>
                  </a:cubicBezTo>
                  <a:cubicBezTo>
                    <a:pt x="587" y="223"/>
                    <a:pt x="594" y="208"/>
                    <a:pt x="597" y="198"/>
                  </a:cubicBezTo>
                  <a:cubicBezTo>
                    <a:pt x="650" y="173"/>
                    <a:pt x="646" y="104"/>
                    <a:pt x="642" y="75"/>
                  </a:cubicBezTo>
                  <a:cubicBezTo>
                    <a:pt x="646" y="73"/>
                    <a:pt x="648" y="72"/>
                    <a:pt x="648" y="72"/>
                  </a:cubicBezTo>
                  <a:cubicBezTo>
                    <a:pt x="655" y="69"/>
                    <a:pt x="658" y="62"/>
                    <a:pt x="656" y="55"/>
                  </a:cubicBezTo>
                  <a:close/>
                  <a:moveTo>
                    <a:pt x="569" y="130"/>
                  </a:moveTo>
                  <a:cubicBezTo>
                    <a:pt x="558" y="149"/>
                    <a:pt x="550" y="185"/>
                    <a:pt x="544" y="220"/>
                  </a:cubicBezTo>
                  <a:cubicBezTo>
                    <a:pt x="540" y="223"/>
                    <a:pt x="534" y="225"/>
                    <a:pt x="528" y="227"/>
                  </a:cubicBezTo>
                  <a:cubicBezTo>
                    <a:pt x="481" y="241"/>
                    <a:pt x="401" y="257"/>
                    <a:pt x="330" y="257"/>
                  </a:cubicBezTo>
                  <a:cubicBezTo>
                    <a:pt x="259" y="257"/>
                    <a:pt x="178" y="241"/>
                    <a:pt x="131" y="227"/>
                  </a:cubicBezTo>
                  <a:cubicBezTo>
                    <a:pt x="125" y="225"/>
                    <a:pt x="119" y="223"/>
                    <a:pt x="115" y="220"/>
                  </a:cubicBezTo>
                  <a:cubicBezTo>
                    <a:pt x="109" y="185"/>
                    <a:pt x="101" y="149"/>
                    <a:pt x="90" y="130"/>
                  </a:cubicBezTo>
                  <a:cubicBezTo>
                    <a:pt x="84" y="120"/>
                    <a:pt x="77" y="105"/>
                    <a:pt x="70" y="88"/>
                  </a:cubicBezTo>
                  <a:cubicBezTo>
                    <a:pt x="119" y="98"/>
                    <a:pt x="201" y="109"/>
                    <a:pt x="330" y="109"/>
                  </a:cubicBezTo>
                  <a:cubicBezTo>
                    <a:pt x="458" y="109"/>
                    <a:pt x="540" y="98"/>
                    <a:pt x="589" y="88"/>
                  </a:cubicBezTo>
                  <a:cubicBezTo>
                    <a:pt x="582" y="105"/>
                    <a:pt x="575" y="120"/>
                    <a:pt x="569" y="130"/>
                  </a:cubicBezTo>
                  <a:close/>
                  <a:moveTo>
                    <a:pt x="344" y="453"/>
                  </a:moveTo>
                  <a:lnTo>
                    <a:pt x="344" y="287"/>
                  </a:lnTo>
                  <a:cubicBezTo>
                    <a:pt x="379" y="286"/>
                    <a:pt x="414" y="282"/>
                    <a:pt x="446" y="276"/>
                  </a:cubicBezTo>
                  <a:lnTo>
                    <a:pt x="408" y="445"/>
                  </a:lnTo>
                  <a:cubicBezTo>
                    <a:pt x="390" y="449"/>
                    <a:pt x="369" y="452"/>
                    <a:pt x="344" y="453"/>
                  </a:cubicBezTo>
                  <a:close/>
                  <a:moveTo>
                    <a:pt x="251" y="445"/>
                  </a:moveTo>
                  <a:lnTo>
                    <a:pt x="213" y="276"/>
                  </a:lnTo>
                  <a:cubicBezTo>
                    <a:pt x="246" y="282"/>
                    <a:pt x="281" y="286"/>
                    <a:pt x="315" y="287"/>
                  </a:cubicBezTo>
                  <a:lnTo>
                    <a:pt x="315" y="453"/>
                  </a:lnTo>
                  <a:cubicBezTo>
                    <a:pt x="291" y="452"/>
                    <a:pt x="270" y="449"/>
                    <a:pt x="251" y="445"/>
                  </a:cubicBezTo>
                  <a:close/>
                  <a:moveTo>
                    <a:pt x="330" y="48"/>
                  </a:moveTo>
                  <a:cubicBezTo>
                    <a:pt x="455" y="48"/>
                    <a:pt x="564" y="38"/>
                    <a:pt x="611" y="33"/>
                  </a:cubicBezTo>
                  <a:cubicBezTo>
                    <a:pt x="608" y="39"/>
                    <a:pt x="605" y="47"/>
                    <a:pt x="602" y="55"/>
                  </a:cubicBezTo>
                  <a:cubicBezTo>
                    <a:pt x="560" y="65"/>
                    <a:pt x="476" y="79"/>
                    <a:pt x="330" y="79"/>
                  </a:cubicBezTo>
                  <a:cubicBezTo>
                    <a:pt x="184" y="79"/>
                    <a:pt x="99" y="65"/>
                    <a:pt x="57" y="55"/>
                  </a:cubicBezTo>
                  <a:cubicBezTo>
                    <a:pt x="54" y="47"/>
                    <a:pt x="51" y="39"/>
                    <a:pt x="48" y="33"/>
                  </a:cubicBezTo>
                  <a:cubicBezTo>
                    <a:pt x="95" y="38"/>
                    <a:pt x="204" y="48"/>
                    <a:pt x="330" y="48"/>
                  </a:cubicBezTo>
                  <a:close/>
                  <a:moveTo>
                    <a:pt x="45" y="103"/>
                  </a:moveTo>
                  <a:cubicBezTo>
                    <a:pt x="52" y="120"/>
                    <a:pt x="59" y="135"/>
                    <a:pt x="65" y="145"/>
                  </a:cubicBezTo>
                  <a:cubicBezTo>
                    <a:pt x="68" y="151"/>
                    <a:pt x="71" y="160"/>
                    <a:pt x="74" y="171"/>
                  </a:cubicBezTo>
                  <a:cubicBezTo>
                    <a:pt x="50" y="158"/>
                    <a:pt x="45" y="128"/>
                    <a:pt x="45" y="103"/>
                  </a:cubicBezTo>
                  <a:close/>
                  <a:moveTo>
                    <a:pt x="123" y="308"/>
                  </a:moveTo>
                  <a:cubicBezTo>
                    <a:pt x="123" y="298"/>
                    <a:pt x="122" y="278"/>
                    <a:pt x="119" y="255"/>
                  </a:cubicBezTo>
                  <a:cubicBezTo>
                    <a:pt x="121" y="255"/>
                    <a:pt x="122" y="255"/>
                    <a:pt x="123" y="256"/>
                  </a:cubicBezTo>
                  <a:cubicBezTo>
                    <a:pt x="140" y="261"/>
                    <a:pt x="160" y="266"/>
                    <a:pt x="181" y="270"/>
                  </a:cubicBezTo>
                  <a:lnTo>
                    <a:pt x="219" y="435"/>
                  </a:lnTo>
                  <a:cubicBezTo>
                    <a:pt x="127" y="398"/>
                    <a:pt x="123" y="319"/>
                    <a:pt x="123" y="308"/>
                  </a:cubicBezTo>
                  <a:close/>
                  <a:moveTo>
                    <a:pt x="536" y="308"/>
                  </a:moveTo>
                  <a:cubicBezTo>
                    <a:pt x="536" y="319"/>
                    <a:pt x="533" y="398"/>
                    <a:pt x="441" y="435"/>
                  </a:cubicBezTo>
                  <a:lnTo>
                    <a:pt x="478" y="270"/>
                  </a:lnTo>
                  <a:cubicBezTo>
                    <a:pt x="500" y="266"/>
                    <a:pt x="520" y="261"/>
                    <a:pt x="536" y="256"/>
                  </a:cubicBezTo>
                  <a:cubicBezTo>
                    <a:pt x="538" y="255"/>
                    <a:pt x="539" y="255"/>
                    <a:pt x="540" y="255"/>
                  </a:cubicBezTo>
                  <a:cubicBezTo>
                    <a:pt x="537" y="278"/>
                    <a:pt x="536" y="298"/>
                    <a:pt x="536" y="308"/>
                  </a:cubicBezTo>
                  <a:close/>
                  <a:moveTo>
                    <a:pt x="585" y="171"/>
                  </a:moveTo>
                  <a:cubicBezTo>
                    <a:pt x="588" y="160"/>
                    <a:pt x="591" y="151"/>
                    <a:pt x="594" y="145"/>
                  </a:cubicBezTo>
                  <a:cubicBezTo>
                    <a:pt x="601" y="135"/>
                    <a:pt x="608" y="120"/>
                    <a:pt x="615" y="103"/>
                  </a:cubicBezTo>
                  <a:cubicBezTo>
                    <a:pt x="615" y="128"/>
                    <a:pt x="609" y="158"/>
                    <a:pt x="585" y="1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69434" y="5436105"/>
            <a:ext cx="854331" cy="1083824"/>
            <a:chOff x="2338388" y="3582988"/>
            <a:chExt cx="1406525" cy="1784350"/>
          </a:xfrm>
        </p:grpSpPr>
        <p:sp>
          <p:nvSpPr>
            <p:cNvPr id="21" name="Freeform 247"/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8"/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9"/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0"/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1"/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2"/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3"/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4"/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5"/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6"/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7"/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8"/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9"/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60"/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1"/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2"/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63"/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6711" y="1402978"/>
            <a:ext cx="762251" cy="1510324"/>
            <a:chOff x="4826001" y="1458913"/>
            <a:chExt cx="1109663" cy="2198687"/>
          </a:xfrm>
        </p:grpSpPr>
        <p:sp>
          <p:nvSpPr>
            <p:cNvPr id="40" name="Freeform 274"/>
            <p:cNvSpPr>
              <a:spLocks/>
            </p:cNvSpPr>
            <p:nvPr/>
          </p:nvSpPr>
          <p:spPr bwMode="auto">
            <a:xfrm>
              <a:off x="4826001" y="1458913"/>
              <a:ext cx="1109663" cy="1895475"/>
            </a:xfrm>
            <a:custGeom>
              <a:avLst/>
              <a:gdLst>
                <a:gd name="T0" fmla="*/ 1382 w 1457"/>
                <a:gd name="T1" fmla="*/ 0 h 2488"/>
                <a:gd name="T2" fmla="*/ 1307 w 1457"/>
                <a:gd name="T3" fmla="*/ 75 h 2488"/>
                <a:gd name="T4" fmla="*/ 1307 w 1457"/>
                <a:gd name="T5" fmla="*/ 1409 h 2488"/>
                <a:gd name="T6" fmla="*/ 1189 w 1457"/>
                <a:gd name="T7" fmla="*/ 1528 h 2488"/>
                <a:gd name="T8" fmla="*/ 268 w 1457"/>
                <a:gd name="T9" fmla="*/ 1528 h 2488"/>
                <a:gd name="T10" fmla="*/ 150 w 1457"/>
                <a:gd name="T11" fmla="*/ 1409 h 2488"/>
                <a:gd name="T12" fmla="*/ 150 w 1457"/>
                <a:gd name="T13" fmla="*/ 75 h 2488"/>
                <a:gd name="T14" fmla="*/ 75 w 1457"/>
                <a:gd name="T15" fmla="*/ 0 h 2488"/>
                <a:gd name="T16" fmla="*/ 0 w 1457"/>
                <a:gd name="T17" fmla="*/ 75 h 2488"/>
                <a:gd name="T18" fmla="*/ 0 w 1457"/>
                <a:gd name="T19" fmla="*/ 1409 h 2488"/>
                <a:gd name="T20" fmla="*/ 268 w 1457"/>
                <a:gd name="T21" fmla="*/ 1678 h 2488"/>
                <a:gd name="T22" fmla="*/ 654 w 1457"/>
                <a:gd name="T23" fmla="*/ 1678 h 2488"/>
                <a:gd name="T24" fmla="*/ 654 w 1457"/>
                <a:gd name="T25" fmla="*/ 2413 h 2488"/>
                <a:gd name="T26" fmla="*/ 729 w 1457"/>
                <a:gd name="T27" fmla="*/ 2488 h 2488"/>
                <a:gd name="T28" fmla="*/ 804 w 1457"/>
                <a:gd name="T29" fmla="*/ 2413 h 2488"/>
                <a:gd name="T30" fmla="*/ 804 w 1457"/>
                <a:gd name="T31" fmla="*/ 1678 h 2488"/>
                <a:gd name="T32" fmla="*/ 1189 w 1457"/>
                <a:gd name="T33" fmla="*/ 1678 h 2488"/>
                <a:gd name="T34" fmla="*/ 1457 w 1457"/>
                <a:gd name="T35" fmla="*/ 1409 h 2488"/>
                <a:gd name="T36" fmla="*/ 1457 w 1457"/>
                <a:gd name="T37" fmla="*/ 75 h 2488"/>
                <a:gd name="T38" fmla="*/ 1382 w 1457"/>
                <a:gd name="T39" fmla="*/ 0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7" h="2488">
                  <a:moveTo>
                    <a:pt x="1382" y="0"/>
                  </a:moveTo>
                  <a:cubicBezTo>
                    <a:pt x="1341" y="0"/>
                    <a:pt x="1307" y="34"/>
                    <a:pt x="1307" y="75"/>
                  </a:cubicBezTo>
                  <a:lnTo>
                    <a:pt x="1307" y="1409"/>
                  </a:lnTo>
                  <a:cubicBezTo>
                    <a:pt x="1307" y="1475"/>
                    <a:pt x="1254" y="1528"/>
                    <a:pt x="1189" y="1528"/>
                  </a:cubicBezTo>
                  <a:lnTo>
                    <a:pt x="268" y="1528"/>
                  </a:lnTo>
                  <a:cubicBezTo>
                    <a:pt x="203" y="1528"/>
                    <a:pt x="150" y="1475"/>
                    <a:pt x="150" y="1409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lnTo>
                    <a:pt x="0" y="1409"/>
                  </a:lnTo>
                  <a:cubicBezTo>
                    <a:pt x="0" y="1557"/>
                    <a:pt x="120" y="1678"/>
                    <a:pt x="268" y="1678"/>
                  </a:cubicBezTo>
                  <a:lnTo>
                    <a:pt x="654" y="1678"/>
                  </a:lnTo>
                  <a:lnTo>
                    <a:pt x="654" y="2413"/>
                  </a:lnTo>
                  <a:cubicBezTo>
                    <a:pt x="654" y="2455"/>
                    <a:pt x="687" y="2488"/>
                    <a:pt x="729" y="2488"/>
                  </a:cubicBezTo>
                  <a:cubicBezTo>
                    <a:pt x="770" y="2488"/>
                    <a:pt x="804" y="2455"/>
                    <a:pt x="804" y="2413"/>
                  </a:cubicBezTo>
                  <a:lnTo>
                    <a:pt x="804" y="1678"/>
                  </a:lnTo>
                  <a:lnTo>
                    <a:pt x="1189" y="1678"/>
                  </a:lnTo>
                  <a:cubicBezTo>
                    <a:pt x="1337" y="1678"/>
                    <a:pt x="1457" y="1557"/>
                    <a:pt x="1457" y="1409"/>
                  </a:cubicBezTo>
                  <a:lnTo>
                    <a:pt x="1457" y="75"/>
                  </a:lnTo>
                  <a:cubicBezTo>
                    <a:pt x="1457" y="34"/>
                    <a:pt x="1424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5"/>
            <p:cNvSpPr>
              <a:spLocks/>
            </p:cNvSpPr>
            <p:nvPr/>
          </p:nvSpPr>
          <p:spPr bwMode="auto">
            <a:xfrm>
              <a:off x="5203826" y="2990850"/>
              <a:ext cx="355600" cy="666750"/>
            </a:xfrm>
            <a:custGeom>
              <a:avLst/>
              <a:gdLst>
                <a:gd name="T0" fmla="*/ 467 w 467"/>
                <a:gd name="T1" fmla="*/ 874 h 874"/>
                <a:gd name="T2" fmla="*/ 0 w 467"/>
                <a:gd name="T3" fmla="*/ 874 h 874"/>
                <a:gd name="T4" fmla="*/ 0 w 467"/>
                <a:gd name="T5" fmla="*/ 99 h 874"/>
                <a:gd name="T6" fmla="*/ 84 w 467"/>
                <a:gd name="T7" fmla="*/ 0 h 874"/>
                <a:gd name="T8" fmla="*/ 383 w 467"/>
                <a:gd name="T9" fmla="*/ 0 h 874"/>
                <a:gd name="T10" fmla="*/ 467 w 467"/>
                <a:gd name="T11" fmla="*/ 99 h 874"/>
                <a:gd name="T12" fmla="*/ 467 w 467"/>
                <a:gd name="T13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874">
                  <a:moveTo>
                    <a:pt x="467" y="874"/>
                  </a:moveTo>
                  <a:lnTo>
                    <a:pt x="0" y="874"/>
                  </a:lnTo>
                  <a:lnTo>
                    <a:pt x="0" y="99"/>
                  </a:lnTo>
                  <a:cubicBezTo>
                    <a:pt x="0" y="44"/>
                    <a:pt x="38" y="0"/>
                    <a:pt x="84" y="0"/>
                  </a:cubicBezTo>
                  <a:lnTo>
                    <a:pt x="383" y="0"/>
                  </a:lnTo>
                  <a:cubicBezTo>
                    <a:pt x="429" y="0"/>
                    <a:pt x="467" y="44"/>
                    <a:pt x="467" y="99"/>
                  </a:cubicBezTo>
                  <a:lnTo>
                    <a:pt x="467" y="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49548" y="3291337"/>
            <a:ext cx="762270" cy="1562417"/>
            <a:chOff x="4397376" y="3940175"/>
            <a:chExt cx="1277938" cy="2619375"/>
          </a:xfrm>
        </p:grpSpPr>
        <p:sp>
          <p:nvSpPr>
            <p:cNvPr id="43" name="Freeform 276"/>
            <p:cNvSpPr>
              <a:spLocks/>
            </p:cNvSpPr>
            <p:nvPr/>
          </p:nvSpPr>
          <p:spPr bwMode="auto">
            <a:xfrm>
              <a:off x="4956176" y="4038600"/>
              <a:ext cx="160338" cy="276225"/>
            </a:xfrm>
            <a:custGeom>
              <a:avLst/>
              <a:gdLst>
                <a:gd name="T0" fmla="*/ 211 w 211"/>
                <a:gd name="T1" fmla="*/ 0 h 363"/>
                <a:gd name="T2" fmla="*/ 0 w 211"/>
                <a:gd name="T3" fmla="*/ 121 h 363"/>
                <a:gd name="T4" fmla="*/ 0 w 211"/>
                <a:gd name="T5" fmla="*/ 363 h 363"/>
                <a:gd name="T6" fmla="*/ 211 w 211"/>
                <a:gd name="T7" fmla="*/ 248 h 363"/>
                <a:gd name="T8" fmla="*/ 211 w 211"/>
                <a:gd name="T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63">
                  <a:moveTo>
                    <a:pt x="211" y="0"/>
                  </a:moveTo>
                  <a:cubicBezTo>
                    <a:pt x="143" y="44"/>
                    <a:pt x="72" y="84"/>
                    <a:pt x="0" y="121"/>
                  </a:cubicBezTo>
                  <a:lnTo>
                    <a:pt x="0" y="363"/>
                  </a:lnTo>
                  <a:cubicBezTo>
                    <a:pt x="72" y="327"/>
                    <a:pt x="143" y="290"/>
                    <a:pt x="211" y="248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7"/>
            <p:cNvSpPr>
              <a:spLocks/>
            </p:cNvSpPr>
            <p:nvPr/>
          </p:nvSpPr>
          <p:spPr bwMode="auto">
            <a:xfrm>
              <a:off x="4956176" y="4437063"/>
              <a:ext cx="160338" cy="266700"/>
            </a:xfrm>
            <a:custGeom>
              <a:avLst/>
              <a:gdLst>
                <a:gd name="T0" fmla="*/ 211 w 211"/>
                <a:gd name="T1" fmla="*/ 0 h 349"/>
                <a:gd name="T2" fmla="*/ 0 w 211"/>
                <a:gd name="T3" fmla="*/ 113 h 349"/>
                <a:gd name="T4" fmla="*/ 0 w 211"/>
                <a:gd name="T5" fmla="*/ 349 h 349"/>
                <a:gd name="T6" fmla="*/ 211 w 211"/>
                <a:gd name="T7" fmla="*/ 261 h 349"/>
                <a:gd name="T8" fmla="*/ 211 w 211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49">
                  <a:moveTo>
                    <a:pt x="211" y="0"/>
                  </a:moveTo>
                  <a:cubicBezTo>
                    <a:pt x="144" y="41"/>
                    <a:pt x="73" y="78"/>
                    <a:pt x="0" y="113"/>
                  </a:cubicBezTo>
                  <a:lnTo>
                    <a:pt x="0" y="349"/>
                  </a:lnTo>
                  <a:cubicBezTo>
                    <a:pt x="72" y="322"/>
                    <a:pt x="144" y="296"/>
                    <a:pt x="211" y="26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8"/>
            <p:cNvSpPr>
              <a:spLocks/>
            </p:cNvSpPr>
            <p:nvPr/>
          </p:nvSpPr>
          <p:spPr bwMode="auto">
            <a:xfrm>
              <a:off x="4956176" y="4789488"/>
              <a:ext cx="160338" cy="820738"/>
            </a:xfrm>
            <a:custGeom>
              <a:avLst/>
              <a:gdLst>
                <a:gd name="T0" fmla="*/ 0 w 211"/>
                <a:gd name="T1" fmla="*/ 85 h 1076"/>
                <a:gd name="T2" fmla="*/ 0 w 211"/>
                <a:gd name="T3" fmla="*/ 1023 h 1076"/>
                <a:gd name="T4" fmla="*/ 53 w 211"/>
                <a:gd name="T5" fmla="*/ 1076 h 1076"/>
                <a:gd name="T6" fmla="*/ 158 w 211"/>
                <a:gd name="T7" fmla="*/ 1076 h 1076"/>
                <a:gd name="T8" fmla="*/ 211 w 211"/>
                <a:gd name="T9" fmla="*/ 1023 h 1076"/>
                <a:gd name="T10" fmla="*/ 211 w 211"/>
                <a:gd name="T11" fmla="*/ 0 h 1076"/>
                <a:gd name="T12" fmla="*/ 0 w 211"/>
                <a:gd name="T13" fmla="*/ 85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076">
                  <a:moveTo>
                    <a:pt x="0" y="85"/>
                  </a:moveTo>
                  <a:lnTo>
                    <a:pt x="0" y="1023"/>
                  </a:lnTo>
                  <a:cubicBezTo>
                    <a:pt x="0" y="1053"/>
                    <a:pt x="23" y="1076"/>
                    <a:pt x="53" y="1076"/>
                  </a:cubicBezTo>
                  <a:lnTo>
                    <a:pt x="158" y="1076"/>
                  </a:lnTo>
                  <a:cubicBezTo>
                    <a:pt x="187" y="1076"/>
                    <a:pt x="211" y="1053"/>
                    <a:pt x="211" y="1023"/>
                  </a:cubicBezTo>
                  <a:lnTo>
                    <a:pt x="211" y="0"/>
                  </a:lnTo>
                  <a:cubicBezTo>
                    <a:pt x="141" y="30"/>
                    <a:pt x="71" y="57"/>
                    <a:pt x="0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9"/>
            <p:cNvSpPr>
              <a:spLocks/>
            </p:cNvSpPr>
            <p:nvPr/>
          </p:nvSpPr>
          <p:spPr bwMode="auto">
            <a:xfrm>
              <a:off x="4956176" y="4637088"/>
              <a:ext cx="160338" cy="217488"/>
            </a:xfrm>
            <a:custGeom>
              <a:avLst/>
              <a:gdLst>
                <a:gd name="T0" fmla="*/ 211 w 211"/>
                <a:gd name="T1" fmla="*/ 0 h 286"/>
                <a:gd name="T2" fmla="*/ 0 w 211"/>
                <a:gd name="T3" fmla="*/ 88 h 286"/>
                <a:gd name="T4" fmla="*/ 0 w 211"/>
                <a:gd name="T5" fmla="*/ 286 h 286"/>
                <a:gd name="T6" fmla="*/ 211 w 211"/>
                <a:gd name="T7" fmla="*/ 201 h 286"/>
                <a:gd name="T8" fmla="*/ 211 w 211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86">
                  <a:moveTo>
                    <a:pt x="211" y="0"/>
                  </a:moveTo>
                  <a:cubicBezTo>
                    <a:pt x="144" y="35"/>
                    <a:pt x="72" y="61"/>
                    <a:pt x="0" y="88"/>
                  </a:cubicBezTo>
                  <a:lnTo>
                    <a:pt x="0" y="286"/>
                  </a:lnTo>
                  <a:cubicBezTo>
                    <a:pt x="71" y="258"/>
                    <a:pt x="141" y="231"/>
                    <a:pt x="211" y="20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0"/>
            <p:cNvSpPr>
              <a:spLocks/>
            </p:cNvSpPr>
            <p:nvPr/>
          </p:nvSpPr>
          <p:spPr bwMode="auto">
            <a:xfrm>
              <a:off x="4956176" y="4227513"/>
              <a:ext cx="160338" cy="296863"/>
            </a:xfrm>
            <a:custGeom>
              <a:avLst/>
              <a:gdLst>
                <a:gd name="T0" fmla="*/ 211 w 211"/>
                <a:gd name="T1" fmla="*/ 0 h 389"/>
                <a:gd name="T2" fmla="*/ 0 w 211"/>
                <a:gd name="T3" fmla="*/ 115 h 389"/>
                <a:gd name="T4" fmla="*/ 0 w 211"/>
                <a:gd name="T5" fmla="*/ 389 h 389"/>
                <a:gd name="T6" fmla="*/ 211 w 211"/>
                <a:gd name="T7" fmla="*/ 276 h 389"/>
                <a:gd name="T8" fmla="*/ 211 w 211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89">
                  <a:moveTo>
                    <a:pt x="211" y="0"/>
                  </a:moveTo>
                  <a:cubicBezTo>
                    <a:pt x="143" y="42"/>
                    <a:pt x="72" y="79"/>
                    <a:pt x="0" y="115"/>
                  </a:cubicBezTo>
                  <a:lnTo>
                    <a:pt x="0" y="389"/>
                  </a:lnTo>
                  <a:cubicBezTo>
                    <a:pt x="73" y="354"/>
                    <a:pt x="144" y="317"/>
                    <a:pt x="211" y="276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1"/>
            <p:cNvSpPr>
              <a:spLocks/>
            </p:cNvSpPr>
            <p:nvPr/>
          </p:nvSpPr>
          <p:spPr bwMode="auto">
            <a:xfrm>
              <a:off x="4956176" y="3940175"/>
              <a:ext cx="160338" cy="190500"/>
            </a:xfrm>
            <a:custGeom>
              <a:avLst/>
              <a:gdLst>
                <a:gd name="T0" fmla="*/ 211 w 211"/>
                <a:gd name="T1" fmla="*/ 52 h 249"/>
                <a:gd name="T2" fmla="*/ 158 w 211"/>
                <a:gd name="T3" fmla="*/ 0 h 249"/>
                <a:gd name="T4" fmla="*/ 53 w 211"/>
                <a:gd name="T5" fmla="*/ 0 h 249"/>
                <a:gd name="T6" fmla="*/ 0 w 211"/>
                <a:gd name="T7" fmla="*/ 52 h 249"/>
                <a:gd name="T8" fmla="*/ 0 w 211"/>
                <a:gd name="T9" fmla="*/ 249 h 249"/>
                <a:gd name="T10" fmla="*/ 211 w 211"/>
                <a:gd name="T11" fmla="*/ 128 h 249"/>
                <a:gd name="T12" fmla="*/ 211 w 211"/>
                <a:gd name="T13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9">
                  <a:moveTo>
                    <a:pt x="211" y="52"/>
                  </a:moveTo>
                  <a:cubicBezTo>
                    <a:pt x="211" y="23"/>
                    <a:pt x="187" y="0"/>
                    <a:pt x="158" y="0"/>
                  </a:cubicBezTo>
                  <a:lnTo>
                    <a:pt x="53" y="0"/>
                  </a:lnTo>
                  <a:cubicBezTo>
                    <a:pt x="23" y="0"/>
                    <a:pt x="0" y="23"/>
                    <a:pt x="0" y="52"/>
                  </a:cubicBezTo>
                  <a:lnTo>
                    <a:pt x="0" y="249"/>
                  </a:lnTo>
                  <a:cubicBezTo>
                    <a:pt x="72" y="212"/>
                    <a:pt x="143" y="172"/>
                    <a:pt x="211" y="128"/>
                  </a:cubicBezTo>
                  <a:lnTo>
                    <a:pt x="211" y="5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82"/>
            <p:cNvSpPr>
              <a:spLocks/>
            </p:cNvSpPr>
            <p:nvPr/>
          </p:nvSpPr>
          <p:spPr bwMode="auto">
            <a:xfrm>
              <a:off x="4483101" y="5010150"/>
              <a:ext cx="1104900" cy="1549400"/>
            </a:xfrm>
            <a:custGeom>
              <a:avLst/>
              <a:gdLst>
                <a:gd name="T0" fmla="*/ 1151 w 1450"/>
                <a:gd name="T1" fmla="*/ 2032 h 2032"/>
                <a:gd name="T2" fmla="*/ 299 w 1450"/>
                <a:gd name="T3" fmla="*/ 2032 h 2032"/>
                <a:gd name="T4" fmla="*/ 96 w 1450"/>
                <a:gd name="T5" fmla="*/ 1839 h 2032"/>
                <a:gd name="T6" fmla="*/ 0 w 1450"/>
                <a:gd name="T7" fmla="*/ 0 h 2032"/>
                <a:gd name="T8" fmla="*/ 1450 w 1450"/>
                <a:gd name="T9" fmla="*/ 0 h 2032"/>
                <a:gd name="T10" fmla="*/ 1355 w 1450"/>
                <a:gd name="T11" fmla="*/ 1839 h 2032"/>
                <a:gd name="T12" fmla="*/ 1151 w 1450"/>
                <a:gd name="T13" fmla="*/ 2032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0" h="2032">
                  <a:moveTo>
                    <a:pt x="1151" y="2032"/>
                  </a:moveTo>
                  <a:lnTo>
                    <a:pt x="299" y="2032"/>
                  </a:lnTo>
                  <a:cubicBezTo>
                    <a:pt x="187" y="2032"/>
                    <a:pt x="96" y="1946"/>
                    <a:pt x="96" y="1839"/>
                  </a:cubicBezTo>
                  <a:lnTo>
                    <a:pt x="0" y="0"/>
                  </a:lnTo>
                  <a:lnTo>
                    <a:pt x="1450" y="0"/>
                  </a:lnTo>
                  <a:lnTo>
                    <a:pt x="1355" y="1839"/>
                  </a:lnTo>
                  <a:cubicBezTo>
                    <a:pt x="1355" y="1946"/>
                    <a:pt x="1264" y="2032"/>
                    <a:pt x="1151" y="2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3"/>
            <p:cNvSpPr>
              <a:spLocks/>
            </p:cNvSpPr>
            <p:nvPr/>
          </p:nvSpPr>
          <p:spPr bwMode="auto">
            <a:xfrm>
              <a:off x="4502151" y="5378450"/>
              <a:ext cx="1066800" cy="660400"/>
            </a:xfrm>
            <a:custGeom>
              <a:avLst/>
              <a:gdLst>
                <a:gd name="T0" fmla="*/ 672 w 672"/>
                <a:gd name="T1" fmla="*/ 0 h 416"/>
                <a:gd name="T2" fmla="*/ 650 w 672"/>
                <a:gd name="T3" fmla="*/ 416 h 416"/>
                <a:gd name="T4" fmla="*/ 22 w 672"/>
                <a:gd name="T5" fmla="*/ 416 h 416"/>
                <a:gd name="T6" fmla="*/ 0 w 672"/>
                <a:gd name="T7" fmla="*/ 0 h 416"/>
                <a:gd name="T8" fmla="*/ 672 w 672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416">
                  <a:moveTo>
                    <a:pt x="672" y="0"/>
                  </a:moveTo>
                  <a:lnTo>
                    <a:pt x="650" y="416"/>
                  </a:lnTo>
                  <a:lnTo>
                    <a:pt x="22" y="416"/>
                  </a:lnTo>
                  <a:lnTo>
                    <a:pt x="0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4"/>
            <p:cNvSpPr>
              <a:spLocks/>
            </p:cNvSpPr>
            <p:nvPr/>
          </p:nvSpPr>
          <p:spPr bwMode="auto">
            <a:xfrm>
              <a:off x="4397376" y="4919663"/>
              <a:ext cx="1277938" cy="150813"/>
            </a:xfrm>
            <a:custGeom>
              <a:avLst/>
              <a:gdLst>
                <a:gd name="T0" fmla="*/ 1677 w 1677"/>
                <a:gd name="T1" fmla="*/ 99 h 198"/>
                <a:gd name="T2" fmla="*/ 1577 w 1677"/>
                <a:gd name="T3" fmla="*/ 198 h 198"/>
                <a:gd name="T4" fmla="*/ 99 w 1677"/>
                <a:gd name="T5" fmla="*/ 198 h 198"/>
                <a:gd name="T6" fmla="*/ 0 w 1677"/>
                <a:gd name="T7" fmla="*/ 99 h 198"/>
                <a:gd name="T8" fmla="*/ 99 w 1677"/>
                <a:gd name="T9" fmla="*/ 0 h 198"/>
                <a:gd name="T10" fmla="*/ 1577 w 1677"/>
                <a:gd name="T11" fmla="*/ 0 h 198"/>
                <a:gd name="T12" fmla="*/ 1677 w 1677"/>
                <a:gd name="T13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7" h="198">
                  <a:moveTo>
                    <a:pt x="1677" y="99"/>
                  </a:moveTo>
                  <a:cubicBezTo>
                    <a:pt x="1677" y="154"/>
                    <a:pt x="1632" y="198"/>
                    <a:pt x="1577" y="198"/>
                  </a:cubicBezTo>
                  <a:lnTo>
                    <a:pt x="99" y="198"/>
                  </a:lnTo>
                  <a:cubicBezTo>
                    <a:pt x="45" y="198"/>
                    <a:pt x="0" y="154"/>
                    <a:pt x="0" y="99"/>
                  </a:cubicBezTo>
                  <a:cubicBezTo>
                    <a:pt x="0" y="44"/>
                    <a:pt x="45" y="0"/>
                    <a:pt x="99" y="0"/>
                  </a:cubicBezTo>
                  <a:lnTo>
                    <a:pt x="1577" y="0"/>
                  </a:lnTo>
                  <a:cubicBezTo>
                    <a:pt x="1632" y="0"/>
                    <a:pt x="1677" y="44"/>
                    <a:pt x="1677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784627" y="1598064"/>
            <a:ext cx="1091163" cy="1038198"/>
            <a:chOff x="137623" y="3843112"/>
            <a:chExt cx="1411778" cy="1343251"/>
          </a:xfrm>
        </p:grpSpPr>
        <p:sp>
          <p:nvSpPr>
            <p:cNvPr id="56" name="Freeform 288"/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89"/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90"/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91"/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92"/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93"/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702106" y="5795523"/>
            <a:ext cx="1327303" cy="579586"/>
            <a:chOff x="9841706" y="4683955"/>
            <a:chExt cx="2493963" cy="1089025"/>
          </a:xfrm>
        </p:grpSpPr>
        <p:sp>
          <p:nvSpPr>
            <p:cNvPr id="63" name="Freeform 304"/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307"/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308"/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885546" y="5436105"/>
            <a:ext cx="997301" cy="1178348"/>
            <a:chOff x="8351837" y="4838699"/>
            <a:chExt cx="1547814" cy="1828800"/>
          </a:xfrm>
        </p:grpSpPr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Oval 312"/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13"/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6" name="Freeform 314"/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/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316"/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7"/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8"/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9"/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52868" y="3727568"/>
            <a:ext cx="1392769" cy="806587"/>
            <a:chOff x="6022976" y="3811588"/>
            <a:chExt cx="2357438" cy="1365250"/>
          </a:xfrm>
        </p:grpSpPr>
        <p:sp>
          <p:nvSpPr>
            <p:cNvPr id="79" name="Freeform 294"/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" name="Freeform 303"/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360421" y="1612093"/>
            <a:ext cx="1679744" cy="1238919"/>
            <a:chOff x="7058026" y="1474788"/>
            <a:chExt cx="2776538" cy="2047875"/>
          </a:xfrm>
        </p:grpSpPr>
        <p:sp>
          <p:nvSpPr>
            <p:cNvPr id="85" name="Freeform 266"/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/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265"/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71950" y="3684629"/>
            <a:ext cx="1240772" cy="1232193"/>
            <a:chOff x="10086976" y="1428749"/>
            <a:chExt cx="1836738" cy="1824038"/>
          </a:xfrm>
        </p:grpSpPr>
        <p:sp>
          <p:nvSpPr>
            <p:cNvPr id="38" name="Freeform 272"/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168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95ADB253-C321-469E-8B7C-5524324203ED}"/>
              </a:ext>
            </a:extLst>
          </p:cNvPr>
          <p:cNvGrpSpPr/>
          <p:nvPr/>
        </p:nvGrpSpPr>
        <p:grpSpPr>
          <a:xfrm rot="18838194">
            <a:off x="71384" y="2885828"/>
            <a:ext cx="4320132" cy="1844798"/>
            <a:chOff x="4635749" y="3716529"/>
            <a:chExt cx="3441995" cy="1469813"/>
          </a:xfrm>
        </p:grpSpPr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2744085C-2FDC-4094-A1FB-232766A9EE32}"/>
                </a:ext>
              </a:extLst>
            </p:cNvPr>
            <p:cNvSpPr txBox="1"/>
            <p:nvPr/>
          </p:nvSpPr>
          <p:spPr>
            <a:xfrm>
              <a:off x="5071974" y="3773291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6E23EBAC-A74D-4AD6-B3AF-C9810301D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749" y="3819750"/>
              <a:ext cx="3441995" cy="1261205"/>
            </a:xfrm>
            <a:custGeom>
              <a:avLst/>
              <a:gdLst>
                <a:gd name="connsiteX0" fmla="*/ 2864386 w 3441995"/>
                <a:gd name="connsiteY0" fmla="*/ 1282 h 1261205"/>
                <a:gd name="connsiteX1" fmla="*/ 2940907 w 3441995"/>
                <a:gd name="connsiteY1" fmla="*/ 53468 h 1261205"/>
                <a:gd name="connsiteX2" fmla="*/ 3441995 w 3441995"/>
                <a:gd name="connsiteY2" fmla="*/ 630834 h 1261205"/>
                <a:gd name="connsiteX3" fmla="*/ 2940907 w 3441995"/>
                <a:gd name="connsiteY3" fmla="*/ 1207711 h 1261205"/>
                <a:gd name="connsiteX4" fmla="*/ 2864386 w 3441995"/>
                <a:gd name="connsiteY4" fmla="*/ 1259923 h 1261205"/>
                <a:gd name="connsiteX5" fmla="*/ 578937 w 3441995"/>
                <a:gd name="connsiteY5" fmla="*/ 0 h 1261205"/>
                <a:gd name="connsiteX6" fmla="*/ 578937 w 3441995"/>
                <a:gd name="connsiteY6" fmla="*/ 1261205 h 1261205"/>
                <a:gd name="connsiteX7" fmla="*/ 500541 w 3441995"/>
                <a:gd name="connsiteY7" fmla="*/ 1207711 h 1261205"/>
                <a:gd name="connsiteX8" fmla="*/ 0 w 3441995"/>
                <a:gd name="connsiteY8" fmla="*/ 630834 h 1261205"/>
                <a:gd name="connsiteX9" fmla="*/ 500541 w 3441995"/>
                <a:gd name="connsiteY9" fmla="*/ 53468 h 1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1995" h="1261205">
                  <a:moveTo>
                    <a:pt x="2864386" y="1282"/>
                  </a:moveTo>
                  <a:lnTo>
                    <a:pt x="2940907" y="53468"/>
                  </a:lnTo>
                  <a:cubicBezTo>
                    <a:pt x="3142834" y="211197"/>
                    <a:pt x="3313463" y="407250"/>
                    <a:pt x="3441995" y="630834"/>
                  </a:cubicBezTo>
                  <a:cubicBezTo>
                    <a:pt x="3313463" y="854001"/>
                    <a:pt x="3142834" y="1049949"/>
                    <a:pt x="2940907" y="1207711"/>
                  </a:cubicBezTo>
                  <a:lnTo>
                    <a:pt x="2864386" y="1259923"/>
                  </a:lnTo>
                  <a:close/>
                  <a:moveTo>
                    <a:pt x="578937" y="0"/>
                  </a:moveTo>
                  <a:lnTo>
                    <a:pt x="578937" y="1261205"/>
                  </a:lnTo>
                  <a:lnTo>
                    <a:pt x="500541" y="1207711"/>
                  </a:lnTo>
                  <a:cubicBezTo>
                    <a:pt x="298640" y="1049949"/>
                    <a:pt x="128115" y="854001"/>
                    <a:pt x="0" y="630834"/>
                  </a:cubicBezTo>
                  <a:cubicBezTo>
                    <a:pt x="128115" y="407250"/>
                    <a:pt x="298640" y="211197"/>
                    <a:pt x="500541" y="53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96" name="Freeform 79">
              <a:extLst>
                <a:ext uri="{FF2B5EF4-FFF2-40B4-BE49-F238E27FC236}">
                  <a16:creationId xmlns="" xmlns:a16="http://schemas.microsoft.com/office/drawing/2014/main" id="{7ADDA432-E1BF-445C-891F-F8A81A98D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273" y="4295287"/>
              <a:ext cx="1304945" cy="310591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97" name="Freeform 303">
              <a:extLst>
                <a:ext uri="{FF2B5EF4-FFF2-40B4-BE49-F238E27FC236}">
                  <a16:creationId xmlns="" xmlns:a16="http://schemas.microsoft.com/office/drawing/2014/main" id="{5C501995-D51F-47BA-8B3D-4D0EB7FF5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9574" y="4172442"/>
              <a:ext cx="1724474" cy="563237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98" name="Freeform 81">
              <a:extLst>
                <a:ext uri="{FF2B5EF4-FFF2-40B4-BE49-F238E27FC236}">
                  <a16:creationId xmlns="" xmlns:a16="http://schemas.microsoft.com/office/drawing/2014/main" id="{E80EE7D4-D38A-4DA3-BC85-C9618C32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769" y="3717365"/>
              <a:ext cx="248391" cy="1468977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99" name="Freeform 82">
              <a:extLst>
                <a:ext uri="{FF2B5EF4-FFF2-40B4-BE49-F238E27FC236}">
                  <a16:creationId xmlns="" xmlns:a16="http://schemas.microsoft.com/office/drawing/2014/main" id="{9B4FB875-E3E9-4D46-8E80-131CEC5E4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992" y="3716529"/>
              <a:ext cx="241055" cy="1468977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A7D56C0E-FA25-4A96-A4CB-88EBBEDAB458}"/>
                </a:ext>
              </a:extLst>
            </p:cNvPr>
            <p:cNvSpPr txBox="1"/>
            <p:nvPr/>
          </p:nvSpPr>
          <p:spPr>
            <a:xfrm rot="10800000">
              <a:off x="4963338" y="4217707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</p:grpSp>
      <p:sp>
        <p:nvSpPr>
          <p:cNvPr id="101" name="자유형: 도형 100">
            <a:extLst>
              <a:ext uri="{FF2B5EF4-FFF2-40B4-BE49-F238E27FC236}">
                <a16:creationId xmlns="" xmlns:a16="http://schemas.microsoft.com/office/drawing/2014/main" id="{E2DFF3C1-DF0A-4035-9BD1-C1469331021A}"/>
              </a:ext>
            </a:extLst>
          </p:cNvPr>
          <p:cNvSpPr/>
          <p:nvPr/>
        </p:nvSpPr>
        <p:spPr>
          <a:xfrm rot="21349269">
            <a:off x="3344810" y="3962970"/>
            <a:ext cx="856463" cy="1663476"/>
          </a:xfrm>
          <a:custGeom>
            <a:avLst/>
            <a:gdLst>
              <a:gd name="connsiteX0" fmla="*/ 47611 w 597083"/>
              <a:gd name="connsiteY0" fmla="*/ 164963 h 1159692"/>
              <a:gd name="connsiteX1" fmla="*/ 78613 w 597083"/>
              <a:gd name="connsiteY1" fmla="*/ 179967 h 1159692"/>
              <a:gd name="connsiteX2" fmla="*/ 220124 w 597083"/>
              <a:gd name="connsiteY2" fmla="*/ 338945 h 1159692"/>
              <a:gd name="connsiteX3" fmla="*/ 384960 w 597083"/>
              <a:gd name="connsiteY3" fmla="*/ 280555 h 1159692"/>
              <a:gd name="connsiteX4" fmla="*/ 442403 w 597083"/>
              <a:gd name="connsiteY4" fmla="*/ 307947 h 1159692"/>
              <a:gd name="connsiteX5" fmla="*/ 415012 w 597083"/>
              <a:gd name="connsiteY5" fmla="*/ 365390 h 1159692"/>
              <a:gd name="connsiteX6" fmla="*/ 219889 w 597083"/>
              <a:gd name="connsiteY6" fmla="*/ 434509 h 1159692"/>
              <a:gd name="connsiteX7" fmla="*/ 185495 w 597083"/>
              <a:gd name="connsiteY7" fmla="*/ 432710 h 1159692"/>
              <a:gd name="connsiteX8" fmla="*/ 164104 w 597083"/>
              <a:gd name="connsiteY8" fmla="*/ 408958 h 1159692"/>
              <a:gd name="connsiteX9" fmla="*/ 160328 w 597083"/>
              <a:gd name="connsiteY9" fmla="*/ 407131 h 1159692"/>
              <a:gd name="connsiteX10" fmla="*/ 11387 w 597083"/>
              <a:gd name="connsiteY10" fmla="*/ 239806 h 1159692"/>
              <a:gd name="connsiteX11" fmla="*/ 15080 w 597083"/>
              <a:gd name="connsiteY11" fmla="*/ 176274 h 1159692"/>
              <a:gd name="connsiteX12" fmla="*/ 47611 w 597083"/>
              <a:gd name="connsiteY12" fmla="*/ 164963 h 1159692"/>
              <a:gd name="connsiteX13" fmla="*/ 428951 w 597083"/>
              <a:gd name="connsiteY13" fmla="*/ 233682 h 1159692"/>
              <a:gd name="connsiteX14" fmla="*/ 481657 w 597083"/>
              <a:gd name="connsiteY14" fmla="*/ 343153 h 1159692"/>
              <a:gd name="connsiteX15" fmla="*/ 382604 w 597083"/>
              <a:gd name="connsiteY15" fmla="*/ 626143 h 1159692"/>
              <a:gd name="connsiteX16" fmla="*/ 366582 w 597083"/>
              <a:gd name="connsiteY16" fmla="*/ 653121 h 1159692"/>
              <a:gd name="connsiteX17" fmla="*/ 371948 w 597083"/>
              <a:gd name="connsiteY17" fmla="*/ 661725 h 1159692"/>
              <a:gd name="connsiteX18" fmla="*/ 396441 w 597083"/>
              <a:gd name="connsiteY18" fmla="*/ 808797 h 1159692"/>
              <a:gd name="connsiteX19" fmla="*/ 396254 w 597083"/>
              <a:gd name="connsiteY19" fmla="*/ 814260 h 1159692"/>
              <a:gd name="connsiteX20" fmla="*/ 402309 w 597083"/>
              <a:gd name="connsiteY20" fmla="*/ 819792 h 1159692"/>
              <a:gd name="connsiteX21" fmla="*/ 526090 w 597083"/>
              <a:gd name="connsiteY21" fmla="*/ 1084267 h 1159692"/>
              <a:gd name="connsiteX22" fmla="*/ 501307 w 597083"/>
              <a:gd name="connsiteY22" fmla="*/ 1152657 h 1159692"/>
              <a:gd name="connsiteX23" fmla="*/ 496663 w 597083"/>
              <a:gd name="connsiteY23" fmla="*/ 1154830 h 1159692"/>
              <a:gd name="connsiteX24" fmla="*/ 428273 w 597083"/>
              <a:gd name="connsiteY24" fmla="*/ 1130047 h 1159692"/>
              <a:gd name="connsiteX25" fmla="*/ 304492 w 597083"/>
              <a:gd name="connsiteY25" fmla="*/ 865572 h 1159692"/>
              <a:gd name="connsiteX26" fmla="*/ 299666 w 597083"/>
              <a:gd name="connsiteY26" fmla="*/ 845726 h 1159692"/>
              <a:gd name="connsiteX27" fmla="*/ 300110 w 597083"/>
              <a:gd name="connsiteY27" fmla="*/ 842894 h 1159692"/>
              <a:gd name="connsiteX28" fmla="*/ 289908 w 597083"/>
              <a:gd name="connsiteY28" fmla="*/ 826538 h 1159692"/>
              <a:gd name="connsiteX29" fmla="*/ 269367 w 597083"/>
              <a:gd name="connsiteY29" fmla="*/ 703194 h 1159692"/>
              <a:gd name="connsiteX30" fmla="*/ 218004 w 597083"/>
              <a:gd name="connsiteY30" fmla="*/ 782191 h 1159692"/>
              <a:gd name="connsiteX31" fmla="*/ 218004 w 597083"/>
              <a:gd name="connsiteY31" fmla="*/ 1028772 h 1159692"/>
              <a:gd name="connsiteX32" fmla="*/ 164004 w 597083"/>
              <a:gd name="connsiteY32" fmla="*/ 1082772 h 1159692"/>
              <a:gd name="connsiteX33" fmla="*/ 110004 w 597083"/>
              <a:gd name="connsiteY33" fmla="*/ 1028772 h 1159692"/>
              <a:gd name="connsiteX34" fmla="*/ 110004 w 597083"/>
              <a:gd name="connsiteY34" fmla="*/ 778586 h 1159692"/>
              <a:gd name="connsiteX35" fmla="*/ 110459 w 597083"/>
              <a:gd name="connsiteY35" fmla="*/ 776330 h 1159692"/>
              <a:gd name="connsiteX36" fmla="*/ 110149 w 597083"/>
              <a:gd name="connsiteY36" fmla="*/ 757730 h 1159692"/>
              <a:gd name="connsiteX37" fmla="*/ 118049 w 597083"/>
              <a:gd name="connsiteY37" fmla="*/ 737794 h 1159692"/>
              <a:gd name="connsiteX38" fmla="*/ 216650 w 597083"/>
              <a:gd name="connsiteY38" fmla="*/ 586147 h 1159692"/>
              <a:gd name="connsiteX39" fmla="*/ 217408 w 597083"/>
              <a:gd name="connsiteY39" fmla="*/ 585374 h 1159692"/>
              <a:gd name="connsiteX40" fmla="*/ 220428 w 597083"/>
              <a:gd name="connsiteY40" fmla="*/ 569377 h 1159692"/>
              <a:gd name="connsiteX41" fmla="*/ 261754 w 597083"/>
              <a:gd name="connsiteY41" fmla="*/ 451312 h 1159692"/>
              <a:gd name="connsiteX42" fmla="*/ 414296 w 597083"/>
              <a:gd name="connsiteY42" fmla="*/ 397276 h 1159692"/>
              <a:gd name="connsiteX43" fmla="*/ 460865 w 597083"/>
              <a:gd name="connsiteY43" fmla="*/ 299620 h 1159692"/>
              <a:gd name="connsiteX44" fmla="*/ 363209 w 597083"/>
              <a:gd name="connsiteY44" fmla="*/ 253052 h 1159692"/>
              <a:gd name="connsiteX45" fmla="*/ 332902 w 597083"/>
              <a:gd name="connsiteY45" fmla="*/ 263789 h 1159692"/>
              <a:gd name="connsiteX46" fmla="*/ 336901 w 597083"/>
              <a:gd name="connsiteY46" fmla="*/ 257054 h 1159692"/>
              <a:gd name="connsiteX47" fmla="*/ 428951 w 597083"/>
              <a:gd name="connsiteY47" fmla="*/ 233682 h 1159692"/>
              <a:gd name="connsiteX48" fmla="*/ 191979 w 597083"/>
              <a:gd name="connsiteY48" fmla="*/ 95591 h 1159692"/>
              <a:gd name="connsiteX49" fmla="*/ 218674 w 597083"/>
              <a:gd name="connsiteY49" fmla="*/ 117354 h 1159692"/>
              <a:gd name="connsiteX50" fmla="*/ 309401 w 597083"/>
              <a:gd name="connsiteY50" fmla="*/ 285777 h 1159692"/>
              <a:gd name="connsiteX51" fmla="*/ 309770 w 597083"/>
              <a:gd name="connsiteY51" fmla="*/ 289402 h 1159692"/>
              <a:gd name="connsiteX52" fmla="*/ 222763 w 597083"/>
              <a:gd name="connsiteY52" fmla="*/ 314716 h 1159692"/>
              <a:gd name="connsiteX53" fmla="*/ 139439 w 597083"/>
              <a:gd name="connsiteY53" fmla="*/ 160037 h 1159692"/>
              <a:gd name="connsiteX54" fmla="*/ 157715 w 597083"/>
              <a:gd name="connsiteY54" fmla="*/ 99078 h 1159692"/>
              <a:gd name="connsiteX55" fmla="*/ 191979 w 597083"/>
              <a:gd name="connsiteY55" fmla="*/ 95591 h 1159692"/>
              <a:gd name="connsiteX56" fmla="*/ 508693 w 597083"/>
              <a:gd name="connsiteY56" fmla="*/ 3364 h 1159692"/>
              <a:gd name="connsiteX57" fmla="*/ 593719 w 597083"/>
              <a:gd name="connsiteY57" fmla="*/ 143636 h 1159692"/>
              <a:gd name="connsiteX58" fmla="*/ 453448 w 597083"/>
              <a:gd name="connsiteY58" fmla="*/ 228662 h 1159692"/>
              <a:gd name="connsiteX59" fmla="*/ 368422 w 597083"/>
              <a:gd name="connsiteY59" fmla="*/ 88390 h 1159692"/>
              <a:gd name="connsiteX60" fmla="*/ 508693 w 597083"/>
              <a:gd name="connsiteY60" fmla="*/ 3364 h 11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97083" h="1159692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Freeform 32">
            <a:extLst>
              <a:ext uri="{FF2B5EF4-FFF2-40B4-BE49-F238E27FC236}">
                <a16:creationId xmlns="" xmlns:a16="http://schemas.microsoft.com/office/drawing/2014/main" id="{A8357EF0-2330-4C7A-92A4-7E40F0B8B4A5}"/>
              </a:ext>
            </a:extLst>
          </p:cNvPr>
          <p:cNvSpPr/>
          <p:nvPr/>
        </p:nvSpPr>
        <p:spPr>
          <a:xfrm>
            <a:off x="9074020" y="2706644"/>
            <a:ext cx="2493971" cy="228438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944745" y="1700316"/>
            <a:ext cx="3431050" cy="4185470"/>
            <a:chOff x="889823" y="1615713"/>
            <a:chExt cx="4325344" cy="5276401"/>
          </a:xfrm>
        </p:grpSpPr>
        <p:grpSp>
          <p:nvGrpSpPr>
            <p:cNvPr id="24" name="Group 23"/>
            <p:cNvGrpSpPr/>
            <p:nvPr/>
          </p:nvGrpSpPr>
          <p:grpSpPr>
            <a:xfrm>
              <a:off x="1979182" y="1955734"/>
              <a:ext cx="1919048" cy="3373586"/>
              <a:chOff x="4794895" y="1842906"/>
              <a:chExt cx="2664296" cy="4683693"/>
            </a:xfrm>
          </p:grpSpPr>
          <p:grpSp>
            <p:nvGrpSpPr>
              <p:cNvPr id="28" name="Group 3">
                <a:extLst>
                  <a:ext uri="{FF2B5EF4-FFF2-40B4-BE49-F238E27FC236}">
                    <a16:creationId xmlns="" xmlns:a16="http://schemas.microsoft.com/office/drawing/2014/main" id="{815B9076-83BD-4E49-890D-1BEF64E116B1}"/>
                  </a:ext>
                </a:extLst>
              </p:cNvPr>
              <p:cNvGrpSpPr/>
              <p:nvPr/>
            </p:nvGrpSpPr>
            <p:grpSpPr>
              <a:xfrm>
                <a:off x="4794895" y="1842906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30" name="Rounded Rectangle 4">
                  <a:extLst>
                    <a:ext uri="{FF2B5EF4-FFF2-40B4-BE49-F238E27FC236}">
                      <a16:creationId xmlns="" xmlns:a16="http://schemas.microsoft.com/office/drawing/2014/main" id="{358DEBC2-6A37-429D-870C-62CC39B2E5F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" name="Rectangle 5">
                  <a:extLst>
                    <a:ext uri="{FF2B5EF4-FFF2-40B4-BE49-F238E27FC236}">
                      <a16:creationId xmlns="" xmlns:a16="http://schemas.microsoft.com/office/drawing/2014/main" id="{FA4D028C-DF93-4171-BB49-3233887C8B89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32" name="Group 6">
                  <a:extLst>
                    <a:ext uri="{FF2B5EF4-FFF2-40B4-BE49-F238E27FC236}">
                      <a16:creationId xmlns="" xmlns:a16="http://schemas.microsoft.com/office/drawing/2014/main" id="{39C28B14-EDC4-4046-A785-4E56052FB5E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33" name="Oval 7">
                    <a:extLst>
                      <a:ext uri="{FF2B5EF4-FFF2-40B4-BE49-F238E27FC236}">
                        <a16:creationId xmlns="" xmlns:a16="http://schemas.microsoft.com/office/drawing/2014/main" id="{1B2D8F84-A2F8-45FF-9ABC-D053C911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34" name="Rounded Rectangle 8">
                    <a:extLst>
                      <a:ext uri="{FF2B5EF4-FFF2-40B4-BE49-F238E27FC236}">
                        <a16:creationId xmlns="" xmlns:a16="http://schemas.microsoft.com/office/drawing/2014/main" id="{6EE1F3F8-F817-45C7-9428-999F66FAE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29" name="Rectangle 28"/>
              <p:cNvSpPr/>
              <p:nvPr/>
            </p:nvSpPr>
            <p:spPr>
              <a:xfrm>
                <a:off x="5040688" y="2296824"/>
                <a:ext cx="2154194" cy="364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18">
              <a:extLst>
                <a:ext uri="{FF2B5EF4-FFF2-40B4-BE49-F238E27FC236}">
                  <a16:creationId xmlns="" xmlns:a16="http://schemas.microsoft.com/office/drawing/2014/main" id="{1B7DB2F2-8EBF-4D35-AFE7-93ED3A5BAD26}"/>
                </a:ext>
              </a:extLst>
            </p:cNvPr>
            <p:cNvGrpSpPr/>
            <p:nvPr/>
          </p:nvGrpSpPr>
          <p:grpSpPr>
            <a:xfrm>
              <a:off x="889823" y="1615713"/>
              <a:ext cx="4325344" cy="5276401"/>
              <a:chOff x="2143417" y="1439509"/>
              <a:chExt cx="3753157" cy="4578401"/>
            </a:xfrm>
          </p:grpSpPr>
          <p:sp>
            <p:nvSpPr>
              <p:cNvPr id="26" name="Freeform 2">
                <a:extLst>
                  <a:ext uri="{FF2B5EF4-FFF2-40B4-BE49-F238E27FC236}">
                    <a16:creationId xmlns="" xmlns:a16="http://schemas.microsoft.com/office/drawing/2014/main" id="{E558DDD4-EF0A-4E30-A210-7BEAF1408F58}"/>
                  </a:ext>
                </a:extLst>
              </p:cNvPr>
              <p:cNvSpPr/>
              <p:nvPr/>
            </p:nvSpPr>
            <p:spPr>
              <a:xfrm>
                <a:off x="2143417" y="1439509"/>
                <a:ext cx="3753157" cy="4578401"/>
              </a:xfrm>
              <a:custGeom>
                <a:avLst/>
                <a:gdLst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33775 w 4000500"/>
                  <a:gd name="connsiteY2" fmla="*/ 3314700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31427 w 4000500"/>
                  <a:gd name="connsiteY4" fmla="*/ 2800019 h 4600575"/>
                  <a:gd name="connsiteX5" fmla="*/ 3724275 w 4000500"/>
                  <a:gd name="connsiteY5" fmla="*/ 2705100 h 4600575"/>
                  <a:gd name="connsiteX6" fmla="*/ 3629025 w 4000500"/>
                  <a:gd name="connsiteY6" fmla="*/ 2600325 h 4600575"/>
                  <a:gd name="connsiteX7" fmla="*/ 3752850 w 4000500"/>
                  <a:gd name="connsiteY7" fmla="*/ 2524125 h 4600575"/>
                  <a:gd name="connsiteX8" fmla="*/ 3686175 w 4000500"/>
                  <a:gd name="connsiteY8" fmla="*/ 2295525 h 4600575"/>
                  <a:gd name="connsiteX9" fmla="*/ 4000500 w 4000500"/>
                  <a:gd name="connsiteY9" fmla="*/ 2085975 h 4600575"/>
                  <a:gd name="connsiteX10" fmla="*/ 3552825 w 4000500"/>
                  <a:gd name="connsiteY10" fmla="*/ 1457325 h 4600575"/>
                  <a:gd name="connsiteX11" fmla="*/ 2028825 w 4000500"/>
                  <a:gd name="connsiteY11" fmla="*/ 0 h 4600575"/>
                  <a:gd name="connsiteX12" fmla="*/ 533400 w 4000500"/>
                  <a:gd name="connsiteY12" fmla="*/ 933450 h 4600575"/>
                  <a:gd name="connsiteX13" fmla="*/ 1028700 w 4000500"/>
                  <a:gd name="connsiteY13" fmla="*/ 2838450 h 4600575"/>
                  <a:gd name="connsiteX14" fmla="*/ 0 w 4000500"/>
                  <a:gd name="connsiteY14" fmla="*/ 4600575 h 4600575"/>
                  <a:gd name="connsiteX15" fmla="*/ 0 w 4000500"/>
                  <a:gd name="connsiteY15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24354"/>
                  <a:gd name="connsiteY0" fmla="*/ 3952875 h 4600575"/>
                  <a:gd name="connsiteX1" fmla="*/ 2632875 w 4024354"/>
                  <a:gd name="connsiteY1" fmla="*/ 3281404 h 4600575"/>
                  <a:gd name="connsiteX2" fmla="*/ 3509921 w 4024354"/>
                  <a:gd name="connsiteY2" fmla="*/ 3306749 h 4600575"/>
                  <a:gd name="connsiteX3" fmla="*/ 3555226 w 4024354"/>
                  <a:gd name="connsiteY3" fmla="*/ 2851950 h 4600575"/>
                  <a:gd name="connsiteX4" fmla="*/ 3696446 w 4024354"/>
                  <a:gd name="connsiteY4" fmla="*/ 2701124 h 4600575"/>
                  <a:gd name="connsiteX5" fmla="*/ 3664806 w 4024354"/>
                  <a:gd name="connsiteY5" fmla="*/ 2620203 h 4600575"/>
                  <a:gd name="connsiteX6" fmla="*/ 3752850 w 4024354"/>
                  <a:gd name="connsiteY6" fmla="*/ 2524125 h 4600575"/>
                  <a:gd name="connsiteX7" fmla="*/ 3666297 w 4024354"/>
                  <a:gd name="connsiteY7" fmla="*/ 2291549 h 4600575"/>
                  <a:gd name="connsiteX8" fmla="*/ 4024354 w 4024354"/>
                  <a:gd name="connsiteY8" fmla="*/ 2097902 h 4600575"/>
                  <a:gd name="connsiteX9" fmla="*/ 3552825 w 4024354"/>
                  <a:gd name="connsiteY9" fmla="*/ 1457325 h 4600575"/>
                  <a:gd name="connsiteX10" fmla="*/ 2028825 w 4024354"/>
                  <a:gd name="connsiteY10" fmla="*/ 0 h 4600575"/>
                  <a:gd name="connsiteX11" fmla="*/ 533400 w 4024354"/>
                  <a:gd name="connsiteY11" fmla="*/ 933450 h 4600575"/>
                  <a:gd name="connsiteX12" fmla="*/ 1028700 w 4024354"/>
                  <a:gd name="connsiteY12" fmla="*/ 2838450 h 4600575"/>
                  <a:gd name="connsiteX13" fmla="*/ 0 w 4024354"/>
                  <a:gd name="connsiteY13" fmla="*/ 4600575 h 4600575"/>
                  <a:gd name="connsiteX14" fmla="*/ 0 w 4024354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33400 w 4008470"/>
                  <a:gd name="connsiteY11" fmla="*/ 961384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49303 w 4008470"/>
                  <a:gd name="connsiteY11" fmla="*/ 965360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953 h 4628653"/>
                  <a:gd name="connsiteX1" fmla="*/ 2632875 w 4008470"/>
                  <a:gd name="connsiteY1" fmla="*/ 3309482 h 4628653"/>
                  <a:gd name="connsiteX2" fmla="*/ 3509921 w 4008470"/>
                  <a:gd name="connsiteY2" fmla="*/ 3334827 h 4628653"/>
                  <a:gd name="connsiteX3" fmla="*/ 3555226 w 4008470"/>
                  <a:gd name="connsiteY3" fmla="*/ 2880028 h 4628653"/>
                  <a:gd name="connsiteX4" fmla="*/ 3696446 w 4008470"/>
                  <a:gd name="connsiteY4" fmla="*/ 2729202 h 4628653"/>
                  <a:gd name="connsiteX5" fmla="*/ 3664806 w 4008470"/>
                  <a:gd name="connsiteY5" fmla="*/ 2648281 h 4628653"/>
                  <a:gd name="connsiteX6" fmla="*/ 3752850 w 4008470"/>
                  <a:gd name="connsiteY6" fmla="*/ 2552203 h 4628653"/>
                  <a:gd name="connsiteX7" fmla="*/ 3686175 w 4008470"/>
                  <a:gd name="connsiteY7" fmla="*/ 2343481 h 4628653"/>
                  <a:gd name="connsiteX8" fmla="*/ 4008452 w 4008470"/>
                  <a:gd name="connsiteY8" fmla="*/ 2133932 h 4628653"/>
                  <a:gd name="connsiteX9" fmla="*/ 3592581 w 4008470"/>
                  <a:gd name="connsiteY9" fmla="*/ 1517208 h 4628653"/>
                  <a:gd name="connsiteX10" fmla="*/ 2000996 w 4008470"/>
                  <a:gd name="connsiteY10" fmla="*/ 248 h 4628653"/>
                  <a:gd name="connsiteX11" fmla="*/ 549303 w 4008470"/>
                  <a:gd name="connsiteY11" fmla="*/ 965504 h 4628653"/>
                  <a:gd name="connsiteX12" fmla="*/ 1028700 w 4008470"/>
                  <a:gd name="connsiteY12" fmla="*/ 2866528 h 4628653"/>
                  <a:gd name="connsiteX13" fmla="*/ 0 w 4008470"/>
                  <a:gd name="connsiteY13" fmla="*/ 4628653 h 4628653"/>
                  <a:gd name="connsiteX14" fmla="*/ 0 w 4008470"/>
                  <a:gd name="connsiteY14" fmla="*/ 4628653 h 4628653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809506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769313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02304 w 4008470"/>
                  <a:gd name="connsiteY0" fmla="*/ 2759264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71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15" fmla="*/ 0 w 4008470"/>
                  <a:gd name="connsiteY15" fmla="*/ 4612749 h 4612749"/>
                  <a:gd name="connsiteX0" fmla="*/ 2279716 w 4193197"/>
                  <a:gd name="connsiteY0" fmla="*/ 2810454 h 4802265"/>
                  <a:gd name="connsiteX1" fmla="*/ 2357263 w 4193197"/>
                  <a:gd name="connsiteY1" fmla="*/ 3138676 h 4802265"/>
                  <a:gd name="connsiteX2" fmla="*/ 2817602 w 4193197"/>
                  <a:gd name="connsiteY2" fmla="*/ 3293578 h 4802265"/>
                  <a:gd name="connsiteX3" fmla="*/ 3694648 w 4193197"/>
                  <a:gd name="connsiteY3" fmla="*/ 3318923 h 4802265"/>
                  <a:gd name="connsiteX4" fmla="*/ 3739953 w 4193197"/>
                  <a:gd name="connsiteY4" fmla="*/ 2864124 h 4802265"/>
                  <a:gd name="connsiteX5" fmla="*/ 3894780 w 4193197"/>
                  <a:gd name="connsiteY5" fmla="*/ 2718741 h 4802265"/>
                  <a:gd name="connsiteX6" fmla="*/ 3849533 w 4193197"/>
                  <a:gd name="connsiteY6" fmla="*/ 2632377 h 4802265"/>
                  <a:gd name="connsiteX7" fmla="*/ 3937577 w 4193197"/>
                  <a:gd name="connsiteY7" fmla="*/ 2536299 h 4802265"/>
                  <a:gd name="connsiteX8" fmla="*/ 3870902 w 4193197"/>
                  <a:gd name="connsiteY8" fmla="*/ 2327577 h 4802265"/>
                  <a:gd name="connsiteX9" fmla="*/ 4193179 w 4193197"/>
                  <a:gd name="connsiteY9" fmla="*/ 2118028 h 4802265"/>
                  <a:gd name="connsiteX10" fmla="*/ 3777308 w 4193197"/>
                  <a:gd name="connsiteY10" fmla="*/ 1501304 h 4802265"/>
                  <a:gd name="connsiteX11" fmla="*/ 2185723 w 4193197"/>
                  <a:gd name="connsiteY11" fmla="*/ 247 h 4802265"/>
                  <a:gd name="connsiteX12" fmla="*/ 734030 w 4193197"/>
                  <a:gd name="connsiteY12" fmla="*/ 949600 h 4802265"/>
                  <a:gd name="connsiteX13" fmla="*/ 1201500 w 4193197"/>
                  <a:gd name="connsiteY13" fmla="*/ 2874478 h 4802265"/>
                  <a:gd name="connsiteX14" fmla="*/ 184727 w 4193197"/>
                  <a:gd name="connsiteY14" fmla="*/ 4612749 h 4802265"/>
                  <a:gd name="connsiteX15" fmla="*/ 0 w 4193197"/>
                  <a:gd name="connsiteY15" fmla="*/ 4797476 h 4802265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0" fmla="*/ 2279716 w 4193197"/>
                  <a:gd name="connsiteY0" fmla="*/ 2810454 h 4732822"/>
                  <a:gd name="connsiteX1" fmla="*/ 2357263 w 4193197"/>
                  <a:gd name="connsiteY1" fmla="*/ 3138676 h 4732822"/>
                  <a:gd name="connsiteX2" fmla="*/ 2817602 w 4193197"/>
                  <a:gd name="connsiteY2" fmla="*/ 3293578 h 4732822"/>
                  <a:gd name="connsiteX3" fmla="*/ 3694648 w 4193197"/>
                  <a:gd name="connsiteY3" fmla="*/ 3318923 h 4732822"/>
                  <a:gd name="connsiteX4" fmla="*/ 3739953 w 4193197"/>
                  <a:gd name="connsiteY4" fmla="*/ 2864124 h 4732822"/>
                  <a:gd name="connsiteX5" fmla="*/ 3894780 w 4193197"/>
                  <a:gd name="connsiteY5" fmla="*/ 2718741 h 4732822"/>
                  <a:gd name="connsiteX6" fmla="*/ 3849533 w 4193197"/>
                  <a:gd name="connsiteY6" fmla="*/ 2632377 h 4732822"/>
                  <a:gd name="connsiteX7" fmla="*/ 3937577 w 4193197"/>
                  <a:gd name="connsiteY7" fmla="*/ 2536299 h 4732822"/>
                  <a:gd name="connsiteX8" fmla="*/ 3870902 w 4193197"/>
                  <a:gd name="connsiteY8" fmla="*/ 2327577 h 4732822"/>
                  <a:gd name="connsiteX9" fmla="*/ 4193179 w 4193197"/>
                  <a:gd name="connsiteY9" fmla="*/ 2118028 h 4732822"/>
                  <a:gd name="connsiteX10" fmla="*/ 3777308 w 4193197"/>
                  <a:gd name="connsiteY10" fmla="*/ 1501304 h 4732822"/>
                  <a:gd name="connsiteX11" fmla="*/ 2185723 w 4193197"/>
                  <a:gd name="connsiteY11" fmla="*/ 247 h 4732822"/>
                  <a:gd name="connsiteX12" fmla="*/ 734030 w 4193197"/>
                  <a:gd name="connsiteY12" fmla="*/ 949600 h 4732822"/>
                  <a:gd name="connsiteX13" fmla="*/ 1201500 w 4193197"/>
                  <a:gd name="connsiteY13" fmla="*/ 2874478 h 4732822"/>
                  <a:gd name="connsiteX14" fmla="*/ 0 w 4193197"/>
                  <a:gd name="connsiteY14" fmla="*/ 4732822 h 4732822"/>
                  <a:gd name="connsiteX0" fmla="*/ 2279716 w 4193197"/>
                  <a:gd name="connsiteY0" fmla="*/ 2810222 h 4732590"/>
                  <a:gd name="connsiteX1" fmla="*/ 2357263 w 4193197"/>
                  <a:gd name="connsiteY1" fmla="*/ 3138444 h 4732590"/>
                  <a:gd name="connsiteX2" fmla="*/ 2817602 w 4193197"/>
                  <a:gd name="connsiteY2" fmla="*/ 3293346 h 4732590"/>
                  <a:gd name="connsiteX3" fmla="*/ 3694648 w 4193197"/>
                  <a:gd name="connsiteY3" fmla="*/ 3318691 h 4732590"/>
                  <a:gd name="connsiteX4" fmla="*/ 3739953 w 4193197"/>
                  <a:gd name="connsiteY4" fmla="*/ 2863892 h 4732590"/>
                  <a:gd name="connsiteX5" fmla="*/ 3894780 w 4193197"/>
                  <a:gd name="connsiteY5" fmla="*/ 2718509 h 4732590"/>
                  <a:gd name="connsiteX6" fmla="*/ 3849533 w 4193197"/>
                  <a:gd name="connsiteY6" fmla="*/ 2632145 h 4732590"/>
                  <a:gd name="connsiteX7" fmla="*/ 3937577 w 4193197"/>
                  <a:gd name="connsiteY7" fmla="*/ 2536067 h 4732590"/>
                  <a:gd name="connsiteX8" fmla="*/ 3870902 w 4193197"/>
                  <a:gd name="connsiteY8" fmla="*/ 2327345 h 4732590"/>
                  <a:gd name="connsiteX9" fmla="*/ 4193179 w 4193197"/>
                  <a:gd name="connsiteY9" fmla="*/ 2117796 h 4732590"/>
                  <a:gd name="connsiteX10" fmla="*/ 3777308 w 4193197"/>
                  <a:gd name="connsiteY10" fmla="*/ 1501072 h 4732590"/>
                  <a:gd name="connsiteX11" fmla="*/ 2185723 w 4193197"/>
                  <a:gd name="connsiteY11" fmla="*/ 15 h 4732590"/>
                  <a:gd name="connsiteX12" fmla="*/ 734030 w 4193197"/>
                  <a:gd name="connsiteY12" fmla="*/ 949368 h 4732590"/>
                  <a:gd name="connsiteX13" fmla="*/ 1201500 w 4193197"/>
                  <a:gd name="connsiteY13" fmla="*/ 2874246 h 4732590"/>
                  <a:gd name="connsiteX14" fmla="*/ 0 w 4193197"/>
                  <a:gd name="connsiteY14" fmla="*/ 4732590 h 4732590"/>
                  <a:gd name="connsiteX0" fmla="*/ 2279716 w 4193197"/>
                  <a:gd name="connsiteY0" fmla="*/ 2810579 h 4732947"/>
                  <a:gd name="connsiteX1" fmla="*/ 2357263 w 4193197"/>
                  <a:gd name="connsiteY1" fmla="*/ 3138801 h 4732947"/>
                  <a:gd name="connsiteX2" fmla="*/ 2817602 w 4193197"/>
                  <a:gd name="connsiteY2" fmla="*/ 3293703 h 4732947"/>
                  <a:gd name="connsiteX3" fmla="*/ 3694648 w 4193197"/>
                  <a:gd name="connsiteY3" fmla="*/ 3319048 h 4732947"/>
                  <a:gd name="connsiteX4" fmla="*/ 3739953 w 4193197"/>
                  <a:gd name="connsiteY4" fmla="*/ 2864249 h 4732947"/>
                  <a:gd name="connsiteX5" fmla="*/ 3894780 w 4193197"/>
                  <a:gd name="connsiteY5" fmla="*/ 2718866 h 4732947"/>
                  <a:gd name="connsiteX6" fmla="*/ 3849533 w 4193197"/>
                  <a:gd name="connsiteY6" fmla="*/ 2632502 h 4732947"/>
                  <a:gd name="connsiteX7" fmla="*/ 3937577 w 4193197"/>
                  <a:gd name="connsiteY7" fmla="*/ 2536424 h 4732947"/>
                  <a:gd name="connsiteX8" fmla="*/ 3870902 w 4193197"/>
                  <a:gd name="connsiteY8" fmla="*/ 2327702 h 4732947"/>
                  <a:gd name="connsiteX9" fmla="*/ 4193179 w 4193197"/>
                  <a:gd name="connsiteY9" fmla="*/ 2118153 h 4732947"/>
                  <a:gd name="connsiteX10" fmla="*/ 3777308 w 4193197"/>
                  <a:gd name="connsiteY10" fmla="*/ 1501429 h 4732947"/>
                  <a:gd name="connsiteX11" fmla="*/ 2185723 w 4193197"/>
                  <a:gd name="connsiteY11" fmla="*/ 372 h 4732947"/>
                  <a:gd name="connsiteX12" fmla="*/ 734030 w 4193197"/>
                  <a:gd name="connsiteY12" fmla="*/ 949725 h 4732947"/>
                  <a:gd name="connsiteX13" fmla="*/ 1201500 w 4193197"/>
                  <a:gd name="connsiteY13" fmla="*/ 2874603 h 4732947"/>
                  <a:gd name="connsiteX14" fmla="*/ 0 w 4193197"/>
                  <a:gd name="connsiteY14" fmla="*/ 4732947 h 4732947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22584 w 3543759"/>
                  <a:gd name="connsiteY0" fmla="*/ 2972180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832229 w 3753157"/>
                  <a:gd name="connsiteY1" fmla="*/ 4338773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157" h="4578401">
                    <a:moveTo>
                      <a:pt x="1785310" y="3552094"/>
                    </a:moveTo>
                    <a:cubicBezTo>
                      <a:pt x="1783794" y="3933359"/>
                      <a:pt x="1684097" y="4229790"/>
                      <a:pt x="1953578" y="4226759"/>
                    </a:cubicBezTo>
                    <a:cubicBezTo>
                      <a:pt x="2144410" y="4226044"/>
                      <a:pt x="2119544" y="4026175"/>
                      <a:pt x="2155509" y="3839541"/>
                    </a:cubicBezTo>
                    <a:cubicBezTo>
                      <a:pt x="2191474" y="3652907"/>
                      <a:pt x="2227542" y="3358584"/>
                      <a:pt x="2377562" y="3370669"/>
                    </a:cubicBezTo>
                    <a:cubicBezTo>
                      <a:pt x="2680236" y="3404239"/>
                      <a:pt x="2913226" y="3509408"/>
                      <a:pt x="3254608" y="3319074"/>
                    </a:cubicBezTo>
                    <a:cubicBezTo>
                      <a:pt x="3396931" y="3193980"/>
                      <a:pt x="3300714" y="3068884"/>
                      <a:pt x="3299913" y="2864275"/>
                    </a:cubicBezTo>
                    <a:cubicBezTo>
                      <a:pt x="3335639" y="2764000"/>
                      <a:pt x="3446416" y="2820251"/>
                      <a:pt x="3454740" y="2718892"/>
                    </a:cubicBezTo>
                    <a:cubicBezTo>
                      <a:pt x="3454441" y="2664585"/>
                      <a:pt x="3431967" y="2666128"/>
                      <a:pt x="3409493" y="2632528"/>
                    </a:cubicBezTo>
                    <a:cubicBezTo>
                      <a:pt x="3438841" y="2600502"/>
                      <a:pt x="3491002" y="2591288"/>
                      <a:pt x="3497537" y="2536450"/>
                    </a:cubicBezTo>
                    <a:cubicBezTo>
                      <a:pt x="3500420" y="2477004"/>
                      <a:pt x="3429233" y="2411880"/>
                      <a:pt x="3430862" y="2327728"/>
                    </a:cubicBezTo>
                    <a:cubicBezTo>
                      <a:pt x="3466726" y="2247276"/>
                      <a:pt x="3721251" y="2258266"/>
                      <a:pt x="3753139" y="2118179"/>
                    </a:cubicBezTo>
                    <a:cubicBezTo>
                      <a:pt x="3756314" y="1985492"/>
                      <a:pt x="3353972" y="1785217"/>
                      <a:pt x="3337268" y="1501455"/>
                    </a:cubicBezTo>
                    <a:cubicBezTo>
                      <a:pt x="3348753" y="-20640"/>
                      <a:pt x="2029369" y="9939"/>
                      <a:pt x="1745683" y="398"/>
                    </a:cubicBezTo>
                    <a:cubicBezTo>
                      <a:pt x="1393512" y="-11446"/>
                      <a:pt x="546103" y="239133"/>
                      <a:pt x="293990" y="949751"/>
                    </a:cubicBezTo>
                    <a:cubicBezTo>
                      <a:pt x="-24118" y="2117157"/>
                      <a:pt x="649369" y="2189270"/>
                      <a:pt x="761460" y="2874629"/>
                    </a:cubicBezTo>
                    <a:cubicBezTo>
                      <a:pt x="697370" y="3375874"/>
                      <a:pt x="433614" y="4332577"/>
                      <a:pt x="0" y="4578401"/>
                    </a:cubicBezTo>
                  </a:path>
                </a:pathLst>
              </a:custGeom>
              <a:ln w="3810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Round Same Side Corner Rectangle 9">
                <a:extLst>
                  <a:ext uri="{FF2B5EF4-FFF2-40B4-BE49-F238E27FC236}">
                    <a16:creationId xmlns="" xmlns:a16="http://schemas.microsoft.com/office/drawing/2014/main" id="{DFC8002F-7828-400B-950D-E4E7369EFB93}"/>
                  </a:ext>
                </a:extLst>
              </p:cNvPr>
              <p:cNvSpPr/>
              <p:nvPr/>
            </p:nvSpPr>
            <p:spPr>
              <a:xfrm rot="10800000">
                <a:off x="3829849" y="4661736"/>
                <a:ext cx="198721" cy="334249"/>
              </a:xfrm>
              <a:custGeom>
                <a:avLst/>
                <a:gdLst/>
                <a:ahLst/>
                <a:cxnLst/>
                <a:rect l="l" t="t" r="r" b="b"/>
                <a:pathLst>
                  <a:path w="198721" h="334249">
                    <a:moveTo>
                      <a:pt x="198721" y="334249"/>
                    </a:moveTo>
                    <a:lnTo>
                      <a:pt x="0" y="334249"/>
                    </a:lnTo>
                    <a:lnTo>
                      <a:pt x="0" y="111716"/>
                    </a:lnTo>
                    <a:cubicBezTo>
                      <a:pt x="0" y="93424"/>
                      <a:pt x="14829" y="78595"/>
                      <a:pt x="33121" y="78595"/>
                    </a:cubicBezTo>
                    <a:lnTo>
                      <a:pt x="45876" y="78595"/>
                    </a:lnTo>
                    <a:lnTo>
                      <a:pt x="45876" y="17828"/>
                    </a:lnTo>
                    <a:cubicBezTo>
                      <a:pt x="45876" y="7982"/>
                      <a:pt x="53858" y="0"/>
                      <a:pt x="63704" y="0"/>
                    </a:cubicBezTo>
                    <a:lnTo>
                      <a:pt x="135016" y="0"/>
                    </a:lnTo>
                    <a:cubicBezTo>
                      <a:pt x="144862" y="0"/>
                      <a:pt x="152844" y="7982"/>
                      <a:pt x="152844" y="17828"/>
                    </a:cubicBezTo>
                    <a:lnTo>
                      <a:pt x="152844" y="78595"/>
                    </a:lnTo>
                    <a:lnTo>
                      <a:pt x="165600" y="78595"/>
                    </a:lnTo>
                    <a:cubicBezTo>
                      <a:pt x="183892" y="78595"/>
                      <a:pt x="198721" y="93424"/>
                      <a:pt x="198721" y="111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8737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92451F53-B765-4820-87A3-E8202EEF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1204">
            <a:off x="7031952" y="2142057"/>
            <a:ext cx="4522091" cy="2683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>
            <a:off x="0" y="1023783"/>
            <a:ext cx="6816486" cy="58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="" xmlns:a16="http://schemas.microsoft.com/office/drawing/2014/main" id="{9BF46D9E-FB12-40CF-AFF0-B07394D59289}"/>
              </a:ext>
            </a:extLst>
          </p:cNvPr>
          <p:cNvGrpSpPr/>
          <p:nvPr/>
        </p:nvGrpSpPr>
        <p:grpSpPr>
          <a:xfrm>
            <a:off x="3830706" y="1936429"/>
            <a:ext cx="4215721" cy="3684443"/>
            <a:chOff x="539552" y="2689294"/>
            <a:chExt cx="2286678" cy="1998504"/>
          </a:xfrm>
        </p:grpSpPr>
        <p:pic>
          <p:nvPicPr>
            <p:cNvPr id="8" name="그림 12">
              <a:extLst>
                <a:ext uri="{FF2B5EF4-FFF2-40B4-BE49-F238E27FC236}">
                  <a16:creationId xmlns="" xmlns:a16="http://schemas.microsoft.com/office/drawing/2014/main" id="{86D54805-CADD-4715-BFD5-AE01ECF4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689294"/>
              <a:ext cx="2286678" cy="1998504"/>
            </a:xfrm>
            <a:prstGeom prst="rect">
              <a:avLst/>
            </a:prstGeom>
          </p:spPr>
        </p:pic>
        <p:sp>
          <p:nvSpPr>
            <p:cNvPr id="9" name="Rectangle 4">
              <a:extLst>
                <a:ext uri="{FF2B5EF4-FFF2-40B4-BE49-F238E27FC236}">
                  <a16:creationId xmlns="" xmlns:a16="http://schemas.microsoft.com/office/drawing/2014/main" id="{24B024DD-9AAA-4F99-881A-3A7AEC39D3F1}"/>
                </a:ext>
              </a:extLst>
            </p:cNvPr>
            <p:cNvSpPr/>
            <p:nvPr/>
          </p:nvSpPr>
          <p:spPr>
            <a:xfrm>
              <a:off x="642040" y="2773308"/>
              <a:ext cx="2088232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6">
              <a:extLst>
                <a:ext uri="{FF2B5EF4-FFF2-40B4-BE49-F238E27FC236}">
                  <a16:creationId xmlns="" xmlns:a16="http://schemas.microsoft.com/office/drawing/2014/main" id="{2E2D716D-F283-4E3C-AD31-DB891230D379}"/>
                </a:ext>
              </a:extLst>
            </p:cNvPr>
            <p:cNvSpPr/>
            <p:nvPr/>
          </p:nvSpPr>
          <p:spPr>
            <a:xfrm rot="5400000">
              <a:off x="1042276" y="2381456"/>
              <a:ext cx="1296144" cy="2079848"/>
            </a:xfrm>
            <a:custGeom>
              <a:avLst/>
              <a:gdLst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144" h="2079848">
                  <a:moveTo>
                    <a:pt x="0" y="2079848"/>
                  </a:moveTo>
                  <a:lnTo>
                    <a:pt x="0" y="0"/>
                  </a:lnTo>
                  <a:cubicBezTo>
                    <a:pt x="317748" y="1272403"/>
                    <a:pt x="650736" y="1782805"/>
                    <a:pt x="1296144" y="2079848"/>
                  </a:cubicBezTo>
                  <a:lnTo>
                    <a:pt x="0" y="2079848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557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=""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=""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=""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=""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=""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=""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=""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=""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=""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=""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8115275-EB11-4430-A599-2AB3BCDC409E}"/>
              </a:ext>
            </a:extLst>
          </p:cNvPr>
          <p:cNvSpPr txBox="1"/>
          <p:nvPr/>
        </p:nvSpPr>
        <p:spPr>
          <a:xfrm>
            <a:off x="900696" y="651292"/>
            <a:ext cx="3935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0FC1B17-449E-43CE-ACFD-4DCF12DC8717}"/>
              </a:ext>
            </a:extLst>
          </p:cNvPr>
          <p:cNvSpPr txBox="1"/>
          <p:nvPr/>
        </p:nvSpPr>
        <p:spPr>
          <a:xfrm>
            <a:off x="8672655" y="4343166"/>
            <a:ext cx="2995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9943A6A-2B00-4BAA-8AE6-2D979AACCE81}"/>
              </a:ext>
            </a:extLst>
          </p:cNvPr>
          <p:cNvSpPr txBox="1"/>
          <p:nvPr/>
        </p:nvSpPr>
        <p:spPr>
          <a:xfrm>
            <a:off x="6137906" y="5543494"/>
            <a:ext cx="2621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7613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="" xmlns:a16="http://schemas.microsoft.com/office/drawing/2014/main" id="{C2108549-6940-41E8-8D38-0C47BE72D5AF}"/>
              </a:ext>
            </a:extLst>
          </p:cNvPr>
          <p:cNvSpPr/>
          <p:nvPr/>
        </p:nvSpPr>
        <p:spPr>
          <a:xfrm rot="16200000">
            <a:off x="2210295" y="246607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6">
            <a:extLst>
              <a:ext uri="{FF2B5EF4-FFF2-40B4-BE49-F238E27FC236}">
                <a16:creationId xmlns="" xmlns:a16="http://schemas.microsoft.com/office/drawing/2014/main" id="{79437CE2-173F-46A7-9A83-7A920A18F2DF}"/>
              </a:ext>
            </a:extLst>
          </p:cNvPr>
          <p:cNvSpPr/>
          <p:nvPr/>
        </p:nvSpPr>
        <p:spPr>
          <a:xfrm>
            <a:off x="8335334" y="2542647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70D100EA-68A5-41BB-9518-3F7CF22ED269}"/>
              </a:ext>
            </a:extLst>
          </p:cNvPr>
          <p:cNvSpPr/>
          <p:nvPr/>
        </p:nvSpPr>
        <p:spPr>
          <a:xfrm>
            <a:off x="6755799" y="2979071"/>
            <a:ext cx="1579534" cy="8728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FD85251D-68F4-4135-B9CF-FA649EF81C1D}"/>
              </a:ext>
            </a:extLst>
          </p:cNvPr>
          <p:cNvSpPr/>
          <p:nvPr/>
        </p:nvSpPr>
        <p:spPr>
          <a:xfrm>
            <a:off x="5176266" y="2979071"/>
            <a:ext cx="1579534" cy="872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9">
            <a:extLst>
              <a:ext uri="{FF2B5EF4-FFF2-40B4-BE49-F238E27FC236}">
                <a16:creationId xmlns="" xmlns:a16="http://schemas.microsoft.com/office/drawing/2014/main" id="{8C98DEE8-CD3C-47DB-91A0-7E2334DC9561}"/>
              </a:ext>
            </a:extLst>
          </p:cNvPr>
          <p:cNvSpPr/>
          <p:nvPr/>
        </p:nvSpPr>
        <p:spPr>
          <a:xfrm>
            <a:off x="3596732" y="2979071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2">
            <a:extLst>
              <a:ext uri="{FF2B5EF4-FFF2-40B4-BE49-F238E27FC236}">
                <a16:creationId xmlns="" xmlns:a16="http://schemas.microsoft.com/office/drawing/2014/main" id="{644D678D-ACD2-4033-B962-6A1248818618}"/>
              </a:ext>
            </a:extLst>
          </p:cNvPr>
          <p:cNvSpPr/>
          <p:nvPr/>
        </p:nvSpPr>
        <p:spPr>
          <a:xfrm>
            <a:off x="4113679" y="4361471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13">
            <a:extLst>
              <a:ext uri="{FF2B5EF4-FFF2-40B4-BE49-F238E27FC236}">
                <a16:creationId xmlns="" xmlns:a16="http://schemas.microsoft.com/office/drawing/2014/main" id="{5C7A4C17-7FBA-426B-B677-9AA046C0FD48}"/>
              </a:ext>
            </a:extLst>
          </p:cNvPr>
          <p:cNvSpPr/>
          <p:nvPr/>
        </p:nvSpPr>
        <p:spPr>
          <a:xfrm>
            <a:off x="2541067" y="436147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="" xmlns:a16="http://schemas.microsoft.com/office/drawing/2014/main" id="{CB39F898-07B6-4BC4-8E6C-E645FD3867A4}"/>
              </a:ext>
            </a:extLst>
          </p:cNvPr>
          <p:cNvSpPr/>
          <p:nvPr/>
        </p:nvSpPr>
        <p:spPr>
          <a:xfrm>
            <a:off x="7258903" y="4361471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5">
            <a:extLst>
              <a:ext uri="{FF2B5EF4-FFF2-40B4-BE49-F238E27FC236}">
                <a16:creationId xmlns="" xmlns:a16="http://schemas.microsoft.com/office/drawing/2014/main" id="{CE5383FF-C9FD-480F-B1B5-7DD878343207}"/>
              </a:ext>
            </a:extLst>
          </p:cNvPr>
          <p:cNvSpPr/>
          <p:nvPr/>
        </p:nvSpPr>
        <p:spPr>
          <a:xfrm>
            <a:off x="8831514" y="4361471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6">
            <a:extLst>
              <a:ext uri="{FF2B5EF4-FFF2-40B4-BE49-F238E27FC236}">
                <a16:creationId xmlns="" xmlns:a16="http://schemas.microsoft.com/office/drawing/2014/main" id="{60C4EBDC-9D98-4297-A62F-864AE2399BAA}"/>
              </a:ext>
            </a:extLst>
          </p:cNvPr>
          <p:cNvSpPr/>
          <p:nvPr/>
        </p:nvSpPr>
        <p:spPr>
          <a:xfrm>
            <a:off x="5686291" y="4361471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7">
            <a:extLst>
              <a:ext uri="{FF2B5EF4-FFF2-40B4-BE49-F238E27FC236}">
                <a16:creationId xmlns="" xmlns:a16="http://schemas.microsoft.com/office/drawing/2014/main" id="{C87F7D3A-01A1-4D76-8B8B-5392623C9965}"/>
              </a:ext>
            </a:extLst>
          </p:cNvPr>
          <p:cNvGrpSpPr/>
          <p:nvPr/>
        </p:nvGrpSpPr>
        <p:grpSpPr>
          <a:xfrm>
            <a:off x="2105025" y="5034206"/>
            <a:ext cx="1438276" cy="1105530"/>
            <a:chOff x="803640" y="3362835"/>
            <a:chExt cx="2059657" cy="1105530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35D4505-B205-416F-98BC-C24A8777C61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187D9D0-3651-4825-86C7-11C5F68CD8E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="" xmlns:a16="http://schemas.microsoft.com/office/drawing/2014/main" id="{53E7DED7-2748-4914-92A0-51035CC3CF5A}"/>
              </a:ext>
            </a:extLst>
          </p:cNvPr>
          <p:cNvGrpSpPr/>
          <p:nvPr/>
        </p:nvGrpSpPr>
        <p:grpSpPr>
          <a:xfrm>
            <a:off x="3677637" y="5034206"/>
            <a:ext cx="1438276" cy="1105530"/>
            <a:chOff x="803640" y="3362835"/>
            <a:chExt cx="2059657" cy="1105530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ED6FB96-D01A-4573-B0E6-D3DFA66ADB53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96599BE-61B5-4C64-A251-C7087E1EAD4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3">
            <a:extLst>
              <a:ext uri="{FF2B5EF4-FFF2-40B4-BE49-F238E27FC236}">
                <a16:creationId xmlns="" xmlns:a16="http://schemas.microsoft.com/office/drawing/2014/main" id="{2C443865-57A6-4209-8D9F-2B6E3D27B815}"/>
              </a:ext>
            </a:extLst>
          </p:cNvPr>
          <p:cNvGrpSpPr/>
          <p:nvPr/>
        </p:nvGrpSpPr>
        <p:grpSpPr>
          <a:xfrm>
            <a:off x="5250249" y="5034206"/>
            <a:ext cx="1438276" cy="1105530"/>
            <a:chOff x="803640" y="3362835"/>
            <a:chExt cx="2059657" cy="1105530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CA140D2-46F3-42CD-8064-D935216FD93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D9B82DE-5329-4A13-A067-D640135DEE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="" xmlns:a16="http://schemas.microsoft.com/office/drawing/2014/main" id="{25DDED57-B9C0-498F-8522-4A5F05796A15}"/>
              </a:ext>
            </a:extLst>
          </p:cNvPr>
          <p:cNvGrpSpPr/>
          <p:nvPr/>
        </p:nvGrpSpPr>
        <p:grpSpPr>
          <a:xfrm>
            <a:off x="6822861" y="5034206"/>
            <a:ext cx="1438276" cy="1105530"/>
            <a:chOff x="803640" y="3362835"/>
            <a:chExt cx="2059657" cy="1105530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9118900-1D12-471A-8F34-0D9CC71FEBD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BBE7B4F6-B246-4BE5-A721-35B0228F53F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9">
            <a:extLst>
              <a:ext uri="{FF2B5EF4-FFF2-40B4-BE49-F238E27FC236}">
                <a16:creationId xmlns="" xmlns:a16="http://schemas.microsoft.com/office/drawing/2014/main" id="{4B8AD709-32D3-4493-BCF2-E75EDA9CF6D8}"/>
              </a:ext>
            </a:extLst>
          </p:cNvPr>
          <p:cNvGrpSpPr/>
          <p:nvPr/>
        </p:nvGrpSpPr>
        <p:grpSpPr>
          <a:xfrm>
            <a:off x="8395472" y="5034206"/>
            <a:ext cx="1438276" cy="1105530"/>
            <a:chOff x="803640" y="3362835"/>
            <a:chExt cx="2059657" cy="1105530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67C7D15-1653-45C7-9024-41C15123553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4CD3B1-08C8-41F2-AF98-11E02FEA46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A6B75117-7CAB-4254-9C8B-F4C5095077CF}"/>
              </a:ext>
            </a:extLst>
          </p:cNvPr>
          <p:cNvGrpSpPr/>
          <p:nvPr/>
        </p:nvGrpSpPr>
        <p:grpSpPr>
          <a:xfrm>
            <a:off x="3872378" y="1821906"/>
            <a:ext cx="4392488" cy="1045508"/>
            <a:chOff x="3872378" y="1401441"/>
            <a:chExt cx="4392488" cy="104550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EF9D441-58AB-4DCD-925F-9D309F2DC946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</a:t>
              </a:r>
            </a:p>
          </p:txBody>
        </p:sp>
        <p:sp>
          <p:nvSpPr>
            <p:cNvPr id="30" name="Text Placeholder 10">
              <a:extLst>
                <a:ext uri="{FF2B5EF4-FFF2-40B4-BE49-F238E27FC236}">
                  <a16:creationId xmlns="" xmlns:a16="http://schemas.microsoft.com/office/drawing/2014/main" id="{8A13627B-BA0E-4B00-B51B-E3B9EFD280A7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8473909-FE85-4DB6-8044-D654D97DEEBA}"/>
              </a:ext>
            </a:extLst>
          </p:cNvPr>
          <p:cNvGrpSpPr/>
          <p:nvPr/>
        </p:nvGrpSpPr>
        <p:grpSpPr>
          <a:xfrm>
            <a:off x="960760" y="2170880"/>
            <a:ext cx="10331901" cy="2611839"/>
            <a:chOff x="960760" y="1796874"/>
            <a:chExt cx="10331901" cy="2918970"/>
          </a:xfrm>
        </p:grpSpPr>
        <p:sp>
          <p:nvSpPr>
            <p:cNvPr id="32" name="Bent Arrow 3">
              <a:extLst>
                <a:ext uri="{FF2B5EF4-FFF2-40B4-BE49-F238E27FC236}">
                  <a16:creationId xmlns="" xmlns:a16="http://schemas.microsoft.com/office/drawing/2014/main" id="{ACCE8B67-9D9E-4BF6-A6D1-8C2B9F46A305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Bent Arrow 35">
              <a:extLst>
                <a:ext uri="{FF2B5EF4-FFF2-40B4-BE49-F238E27FC236}">
                  <a16:creationId xmlns="" xmlns:a16="http://schemas.microsoft.com/office/drawing/2014/main" id="{3AF6A023-49EA-4342-9DA0-D741CCD52EED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4" name="Bent Arrow 38">
              <a:extLst>
                <a:ext uri="{FF2B5EF4-FFF2-40B4-BE49-F238E27FC236}">
                  <a16:creationId xmlns="" xmlns:a16="http://schemas.microsoft.com/office/drawing/2014/main" id="{F624874B-2ADD-4E47-A9CF-325DF4408E41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="" xmlns:a16="http://schemas.microsoft.com/office/drawing/2014/main" id="{062A07EE-4FBB-48A4-9C81-48ACAEDCC142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Connector 48">
            <a:extLst>
              <a:ext uri="{FF2B5EF4-FFF2-40B4-BE49-F238E27FC236}">
                <a16:creationId xmlns="" xmlns:a16="http://schemas.microsoft.com/office/drawing/2014/main" id="{2D7768E1-E69A-4955-8652-5A1CB1EC2351}"/>
              </a:ext>
            </a:extLst>
          </p:cNvPr>
          <p:cNvCxnSpPr/>
          <p:nvPr/>
        </p:nvCxnSpPr>
        <p:spPr>
          <a:xfrm>
            <a:off x="2824163" y="3928981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9">
            <a:extLst>
              <a:ext uri="{FF2B5EF4-FFF2-40B4-BE49-F238E27FC236}">
                <a16:creationId xmlns="" xmlns:a16="http://schemas.microsoft.com/office/drawing/2014/main" id="{6E445319-E28E-4CB4-8AD3-4B8F7FCE0093}"/>
              </a:ext>
            </a:extLst>
          </p:cNvPr>
          <p:cNvCxnSpPr/>
          <p:nvPr/>
        </p:nvCxnSpPr>
        <p:spPr>
          <a:xfrm>
            <a:off x="4396775" y="3928981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0">
            <a:extLst>
              <a:ext uri="{FF2B5EF4-FFF2-40B4-BE49-F238E27FC236}">
                <a16:creationId xmlns="" xmlns:a16="http://schemas.microsoft.com/office/drawing/2014/main" id="{CAC34632-52DC-4C77-A2C9-9F53A001FA10}"/>
              </a:ext>
            </a:extLst>
          </p:cNvPr>
          <p:cNvCxnSpPr/>
          <p:nvPr/>
        </p:nvCxnSpPr>
        <p:spPr>
          <a:xfrm>
            <a:off x="5969387" y="3928981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1">
            <a:extLst>
              <a:ext uri="{FF2B5EF4-FFF2-40B4-BE49-F238E27FC236}">
                <a16:creationId xmlns="" xmlns:a16="http://schemas.microsoft.com/office/drawing/2014/main" id="{C444767D-C4D1-4E0D-9279-07A61CAB4217}"/>
              </a:ext>
            </a:extLst>
          </p:cNvPr>
          <p:cNvCxnSpPr/>
          <p:nvPr/>
        </p:nvCxnSpPr>
        <p:spPr>
          <a:xfrm>
            <a:off x="7541999" y="3928981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2">
            <a:extLst>
              <a:ext uri="{FF2B5EF4-FFF2-40B4-BE49-F238E27FC236}">
                <a16:creationId xmlns="" xmlns:a16="http://schemas.microsoft.com/office/drawing/2014/main" id="{FD1AC562-E9D3-4F86-BB17-E232C85006E2}"/>
              </a:ext>
            </a:extLst>
          </p:cNvPr>
          <p:cNvCxnSpPr/>
          <p:nvPr/>
        </p:nvCxnSpPr>
        <p:spPr>
          <a:xfrm>
            <a:off x="9114610" y="3928981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3">
            <a:extLst>
              <a:ext uri="{FF2B5EF4-FFF2-40B4-BE49-F238E27FC236}">
                <a16:creationId xmlns="" xmlns:a16="http://schemas.microsoft.com/office/drawing/2014/main" id="{A73F98B6-CFCE-4F7E-B903-F36418AF306E}"/>
              </a:ext>
            </a:extLst>
          </p:cNvPr>
          <p:cNvGrpSpPr/>
          <p:nvPr/>
        </p:nvGrpSpPr>
        <p:grpSpPr>
          <a:xfrm>
            <a:off x="2224558" y="3079713"/>
            <a:ext cx="1199211" cy="673514"/>
            <a:chOff x="2113657" y="4283314"/>
            <a:chExt cx="3647460" cy="673514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09B6510B-09B7-44D1-AF72-D835CFD722EF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234D52A-C826-4DAC-B7FB-2B2E894AE2D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56">
            <a:extLst>
              <a:ext uri="{FF2B5EF4-FFF2-40B4-BE49-F238E27FC236}">
                <a16:creationId xmlns="" xmlns:a16="http://schemas.microsoft.com/office/drawing/2014/main" id="{8F5C8185-79F7-4D33-A34C-F126A38E4328}"/>
              </a:ext>
            </a:extLst>
          </p:cNvPr>
          <p:cNvGrpSpPr/>
          <p:nvPr/>
        </p:nvGrpSpPr>
        <p:grpSpPr>
          <a:xfrm>
            <a:off x="3786894" y="3074505"/>
            <a:ext cx="1199211" cy="673514"/>
            <a:chOff x="2113657" y="4283314"/>
            <a:chExt cx="3647460" cy="673514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5FDCA96-64C6-423B-9FD0-26656D6304D9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16D5207-FEBD-4520-BB43-332F4D307B9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59">
            <a:extLst>
              <a:ext uri="{FF2B5EF4-FFF2-40B4-BE49-F238E27FC236}">
                <a16:creationId xmlns="" xmlns:a16="http://schemas.microsoft.com/office/drawing/2014/main" id="{D3829741-70C3-4843-98D2-BEDEF3640484}"/>
              </a:ext>
            </a:extLst>
          </p:cNvPr>
          <p:cNvGrpSpPr/>
          <p:nvPr/>
        </p:nvGrpSpPr>
        <p:grpSpPr>
          <a:xfrm>
            <a:off x="5366427" y="3074505"/>
            <a:ext cx="1199211" cy="673514"/>
            <a:chOff x="2113657" y="4283314"/>
            <a:chExt cx="3647460" cy="673514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8531035-408F-4267-81B2-FC2BB32C6096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9FFD846B-2F03-45D4-8047-0B8B7D85603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62">
            <a:extLst>
              <a:ext uri="{FF2B5EF4-FFF2-40B4-BE49-F238E27FC236}">
                <a16:creationId xmlns="" xmlns:a16="http://schemas.microsoft.com/office/drawing/2014/main" id="{1121FFBB-9B03-487D-AC2E-C75ED8EC75DA}"/>
              </a:ext>
            </a:extLst>
          </p:cNvPr>
          <p:cNvGrpSpPr/>
          <p:nvPr/>
        </p:nvGrpSpPr>
        <p:grpSpPr>
          <a:xfrm>
            <a:off x="6945961" y="3074505"/>
            <a:ext cx="1199211" cy="673514"/>
            <a:chOff x="2113657" y="4283314"/>
            <a:chExt cx="3647460" cy="673514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F06CBCB9-8DF1-4778-8084-B09985395DE5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626C1FDF-FD5F-4854-8339-DCC76BADE3C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65">
            <a:extLst>
              <a:ext uri="{FF2B5EF4-FFF2-40B4-BE49-F238E27FC236}">
                <a16:creationId xmlns="" xmlns:a16="http://schemas.microsoft.com/office/drawing/2014/main" id="{BD53061D-76F5-4E48-BB75-074EF2E9199E}"/>
              </a:ext>
            </a:extLst>
          </p:cNvPr>
          <p:cNvGrpSpPr/>
          <p:nvPr/>
        </p:nvGrpSpPr>
        <p:grpSpPr>
          <a:xfrm>
            <a:off x="8515005" y="3074505"/>
            <a:ext cx="1199211" cy="673514"/>
            <a:chOff x="2113657" y="4283314"/>
            <a:chExt cx="3647460" cy="673514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86D287D-5E75-4787-A3FC-A19B46D1E9BF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FE084F5C-E78B-485C-95B8-CB96EE708E1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Rectangle 7">
            <a:extLst>
              <a:ext uri="{FF2B5EF4-FFF2-40B4-BE49-F238E27FC236}">
                <a16:creationId xmlns="" xmlns:a16="http://schemas.microsoft.com/office/drawing/2014/main" id="{943841C2-29F1-4FA6-88A4-5E65F8DB5CA6}"/>
              </a:ext>
            </a:extLst>
          </p:cNvPr>
          <p:cNvSpPr/>
          <p:nvPr/>
        </p:nvSpPr>
        <p:spPr>
          <a:xfrm>
            <a:off x="2694755" y="4501325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10">
            <a:extLst>
              <a:ext uri="{FF2B5EF4-FFF2-40B4-BE49-F238E27FC236}">
                <a16:creationId xmlns="" xmlns:a16="http://schemas.microsoft.com/office/drawing/2014/main" id="{079BEA51-9936-4FB1-9CEE-0CF25759FA6E}"/>
              </a:ext>
            </a:extLst>
          </p:cNvPr>
          <p:cNvSpPr/>
          <p:nvPr/>
        </p:nvSpPr>
        <p:spPr>
          <a:xfrm>
            <a:off x="4291150" y="4490236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5">
            <a:extLst>
              <a:ext uri="{FF2B5EF4-FFF2-40B4-BE49-F238E27FC236}">
                <a16:creationId xmlns="" xmlns:a16="http://schemas.microsoft.com/office/drawing/2014/main" id="{98D7D12E-6B3D-4A89-A6D9-C23D0A74BFF6}"/>
              </a:ext>
            </a:extLst>
          </p:cNvPr>
          <p:cNvSpPr/>
          <p:nvPr/>
        </p:nvSpPr>
        <p:spPr>
          <a:xfrm flipH="1">
            <a:off x="5811994" y="4519783"/>
            <a:ext cx="314785" cy="2596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 Same Side Corner Rectangle 11">
            <a:extLst>
              <a:ext uri="{FF2B5EF4-FFF2-40B4-BE49-F238E27FC236}">
                <a16:creationId xmlns="" xmlns:a16="http://schemas.microsoft.com/office/drawing/2014/main" id="{3C8213C0-571A-4D19-B589-82283B7295DD}"/>
              </a:ext>
            </a:extLst>
          </p:cNvPr>
          <p:cNvSpPr>
            <a:spLocks noChangeAspect="1"/>
          </p:cNvSpPr>
          <p:nvPr/>
        </p:nvSpPr>
        <p:spPr>
          <a:xfrm rot="9900000">
            <a:off x="7408568" y="4527424"/>
            <a:ext cx="318256" cy="270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Block Arc 10">
            <a:extLst>
              <a:ext uri="{FF2B5EF4-FFF2-40B4-BE49-F238E27FC236}">
                <a16:creationId xmlns="" xmlns:a16="http://schemas.microsoft.com/office/drawing/2014/main" id="{F296FBD1-0007-4247-A921-C42AC212E03B}"/>
              </a:ext>
            </a:extLst>
          </p:cNvPr>
          <p:cNvSpPr/>
          <p:nvPr/>
        </p:nvSpPr>
        <p:spPr>
          <a:xfrm>
            <a:off x="8922292" y="4537162"/>
            <a:ext cx="346793" cy="234899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0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A9D615-5483-4516-9A7F-021EB8E42818}"/>
              </a:ext>
            </a:extLst>
          </p:cNvPr>
          <p:cNvSpPr/>
          <p:nvPr/>
        </p:nvSpPr>
        <p:spPr>
          <a:xfrm>
            <a:off x="923378" y="198574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51EEB51-6CCF-46E2-B327-7494456242B1}"/>
              </a:ext>
            </a:extLst>
          </p:cNvPr>
          <p:cNvSpPr/>
          <p:nvPr/>
        </p:nvSpPr>
        <p:spPr>
          <a:xfrm>
            <a:off x="923378" y="3431288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AC4D2A2-D4A6-4A8F-96B8-44A39A7C6D8C}"/>
              </a:ext>
            </a:extLst>
          </p:cNvPr>
          <p:cNvSpPr/>
          <p:nvPr/>
        </p:nvSpPr>
        <p:spPr>
          <a:xfrm>
            <a:off x="923378" y="487683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4A2ACB7-AD73-4DE1-BC5E-2298A620AACA}"/>
              </a:ext>
            </a:extLst>
          </p:cNvPr>
          <p:cNvSpPr/>
          <p:nvPr/>
        </p:nvSpPr>
        <p:spPr>
          <a:xfrm>
            <a:off x="4386899" y="198574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E45EFE4-5A21-4DE2-A5B3-E8D0FD50C3A7}"/>
              </a:ext>
            </a:extLst>
          </p:cNvPr>
          <p:cNvSpPr/>
          <p:nvPr/>
        </p:nvSpPr>
        <p:spPr>
          <a:xfrm>
            <a:off x="4386899" y="3431288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B4CC976-0EDC-4AA7-A71F-21BCE5D0D81C}"/>
              </a:ext>
            </a:extLst>
          </p:cNvPr>
          <p:cNvSpPr/>
          <p:nvPr/>
        </p:nvSpPr>
        <p:spPr>
          <a:xfrm>
            <a:off x="4386899" y="487683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A464F01D-6492-44F2-A58D-9E76006E9CD9}"/>
              </a:ext>
            </a:extLst>
          </p:cNvPr>
          <p:cNvSpPr/>
          <p:nvPr/>
        </p:nvSpPr>
        <p:spPr>
          <a:xfrm>
            <a:off x="7850421" y="1985744"/>
            <a:ext cx="3360503" cy="4187089"/>
          </a:xfrm>
          <a:prstGeom prst="roundRect">
            <a:avLst>
              <a:gd name="adj" fmla="val 9056"/>
            </a:avLst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="" xmlns:a16="http://schemas.microsoft.com/office/drawing/2014/main" id="{DA54B8E9-ABB3-4BE3-9612-0CB5DD622CE7}"/>
              </a:ext>
            </a:extLst>
          </p:cNvPr>
          <p:cNvSpPr/>
          <p:nvPr/>
        </p:nvSpPr>
        <p:spPr>
          <a:xfrm flipH="1">
            <a:off x="7883183" y="2010127"/>
            <a:ext cx="3322255" cy="460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BAAE4503-E84F-43D5-8C92-3BF39E7A8D66}"/>
              </a:ext>
            </a:extLst>
          </p:cNvPr>
          <p:cNvGrpSpPr/>
          <p:nvPr/>
        </p:nvGrpSpPr>
        <p:grpSpPr>
          <a:xfrm>
            <a:off x="1161869" y="2174292"/>
            <a:ext cx="2583018" cy="918902"/>
            <a:chOff x="923378" y="1916495"/>
            <a:chExt cx="2010204" cy="918902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B70E046-906D-4A56-9656-A9FA4BD89698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59F52B7-D818-442A-8705-A90D00A88A97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C387C4E-D2DD-4DD0-8383-61D5629DF5C1}"/>
              </a:ext>
            </a:extLst>
          </p:cNvPr>
          <p:cNvSpPr txBox="1"/>
          <p:nvPr/>
        </p:nvSpPr>
        <p:spPr>
          <a:xfrm>
            <a:off x="8065536" y="2649200"/>
            <a:ext cx="2907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62112D5-27DA-4032-B480-1353EA442012}"/>
              </a:ext>
            </a:extLst>
          </p:cNvPr>
          <p:cNvSpPr txBox="1"/>
          <p:nvPr/>
        </p:nvSpPr>
        <p:spPr>
          <a:xfrm>
            <a:off x="8353425" y="2071049"/>
            <a:ext cx="238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91B05BB0-1614-459D-A120-762AE4CBB01C}"/>
              </a:ext>
            </a:extLst>
          </p:cNvPr>
          <p:cNvGrpSpPr/>
          <p:nvPr/>
        </p:nvGrpSpPr>
        <p:grpSpPr>
          <a:xfrm>
            <a:off x="1161869" y="3619837"/>
            <a:ext cx="2583018" cy="918902"/>
            <a:chOff x="923378" y="1916495"/>
            <a:chExt cx="2010204" cy="91890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EC877DA-CF7E-4F5B-94D8-E3017732A3A8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658E769-275C-4A67-828A-B4DCBAA9249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64E02EF4-3F14-4A40-8E61-9B50F0F768E7}"/>
              </a:ext>
            </a:extLst>
          </p:cNvPr>
          <p:cNvGrpSpPr/>
          <p:nvPr/>
        </p:nvGrpSpPr>
        <p:grpSpPr>
          <a:xfrm>
            <a:off x="1161869" y="5065382"/>
            <a:ext cx="2583018" cy="918902"/>
            <a:chOff x="923378" y="1916495"/>
            <a:chExt cx="2010204" cy="91890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56BF8A3-532C-4FF9-93CF-80BD928F01FF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F8E130B-C5D9-49AD-89C1-AA4F6178B1DA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5119AE-10C5-46EA-9324-D27CD33335DB}"/>
              </a:ext>
            </a:extLst>
          </p:cNvPr>
          <p:cNvGrpSpPr/>
          <p:nvPr/>
        </p:nvGrpSpPr>
        <p:grpSpPr>
          <a:xfrm>
            <a:off x="4625390" y="2174292"/>
            <a:ext cx="2583018" cy="918902"/>
            <a:chOff x="923378" y="1916495"/>
            <a:chExt cx="2010204" cy="91890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BB8CD5B-A01D-4BE8-9F8E-79541FFA8CCE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FDFB9C2-9D57-43DA-8082-8618F778308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434EABA-1C42-4DE5-8C5A-1BDE94394EB6}"/>
              </a:ext>
            </a:extLst>
          </p:cNvPr>
          <p:cNvGrpSpPr/>
          <p:nvPr/>
        </p:nvGrpSpPr>
        <p:grpSpPr>
          <a:xfrm>
            <a:off x="4625390" y="3619837"/>
            <a:ext cx="2583018" cy="918902"/>
            <a:chOff x="923378" y="1916495"/>
            <a:chExt cx="2010204" cy="91890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63D485F1-8D73-4615-B594-F619C441419B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C3E6752-4890-4D09-BACF-AA9303A4C4CA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BE0F2BDB-B32F-4398-8328-280C2D3A9715}"/>
              </a:ext>
            </a:extLst>
          </p:cNvPr>
          <p:cNvGrpSpPr/>
          <p:nvPr/>
        </p:nvGrpSpPr>
        <p:grpSpPr>
          <a:xfrm>
            <a:off x="4625390" y="5065382"/>
            <a:ext cx="2583018" cy="918902"/>
            <a:chOff x="923378" y="1916495"/>
            <a:chExt cx="2010204" cy="91890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5E5AFFB-A6EA-47FF-95FF-3487FF066CE6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EA53BF6-F5F2-42D8-8BBD-ADDF5542FCFF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08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=""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=""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=""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=""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=""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=""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=""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=""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=""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=""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=""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=""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=""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=""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=""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=""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=""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=""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=""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=""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=""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=""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=""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=""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=""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=""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=""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=""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=""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=""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=""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6289</Words>
  <Application>Microsoft Office PowerPoint</Application>
  <PresentationFormat>Widescreen</PresentationFormat>
  <Paragraphs>637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 Unicode MS</vt:lpstr>
      <vt:lpstr>FZShuTi</vt:lpstr>
      <vt:lpstr>HY견명조</vt:lpstr>
      <vt:lpstr>HY신명조</vt:lpstr>
      <vt:lpstr>Algerian</vt:lpstr>
      <vt:lpstr>Arial</vt:lpstr>
      <vt:lpstr>Brush Script MT</vt:lpstr>
      <vt:lpstr>Wingdings</vt:lpstr>
      <vt:lpstr>Cover and End Slide Master</vt:lpstr>
      <vt:lpstr>Contents Slide Master</vt:lpstr>
      <vt:lpstr>Section Break Slide Master</vt:lpstr>
      <vt:lpstr>Free PPT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144</cp:revision>
  <dcterms:created xsi:type="dcterms:W3CDTF">2018-04-24T17:14:44Z</dcterms:created>
  <dcterms:modified xsi:type="dcterms:W3CDTF">2018-07-15T19:32:10Z</dcterms:modified>
</cp:coreProperties>
</file>